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0" r:id="rId1"/>
  </p:sldMasterIdLst>
  <p:notesMasterIdLst>
    <p:notesMasterId r:id="rId14"/>
  </p:notesMasterIdLst>
  <p:sldIdLst>
    <p:sldId id="256" r:id="rId2"/>
    <p:sldId id="259" r:id="rId3"/>
    <p:sldId id="257" r:id="rId4"/>
    <p:sldId id="273" r:id="rId5"/>
    <p:sldId id="274" r:id="rId6"/>
    <p:sldId id="275" r:id="rId7"/>
    <p:sldId id="276" r:id="rId8"/>
    <p:sldId id="277" r:id="rId9"/>
    <p:sldId id="280" r:id="rId10"/>
    <p:sldId id="278" r:id="rId11"/>
    <p:sldId id="279" r:id="rId12"/>
    <p:sldId id="272" r:id="rId13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96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5F9F63-F63E-46F2-A6E0-141B8885BC56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7A5B049C-B6A3-477A-8FE1-70C7DEE1D502}">
      <dgm:prSet phldrT="[Text]"/>
      <dgm:spPr/>
      <dgm:t>
        <a:bodyPr/>
        <a:lstStyle/>
        <a:p>
          <a:r>
            <a:rPr lang="hr-HR" dirty="0" smtClean="0"/>
            <a:t>1</a:t>
          </a:r>
          <a:endParaRPr lang="hr-HR" dirty="0"/>
        </a:p>
      </dgm:t>
    </dgm:pt>
    <dgm:pt modelId="{9796F7C8-0BEC-45AA-8453-FCDA5484DA56}" type="parTrans" cxnId="{B57059D2-FBCD-4255-8168-E9248F24E555}">
      <dgm:prSet/>
      <dgm:spPr/>
      <dgm:t>
        <a:bodyPr/>
        <a:lstStyle/>
        <a:p>
          <a:endParaRPr lang="hr-HR"/>
        </a:p>
      </dgm:t>
    </dgm:pt>
    <dgm:pt modelId="{35149D84-36C3-4472-BE2A-CAD443C9EA38}" type="sibTrans" cxnId="{B57059D2-FBCD-4255-8168-E9248F24E555}">
      <dgm:prSet/>
      <dgm:spPr/>
      <dgm:t>
        <a:bodyPr/>
        <a:lstStyle/>
        <a:p>
          <a:endParaRPr lang="hr-HR"/>
        </a:p>
      </dgm:t>
    </dgm:pt>
    <dgm:pt modelId="{C3F72D6F-0C01-4D32-A66B-95EBC08D60C3}">
      <dgm:prSet phldrT="[Text]"/>
      <dgm:spPr/>
      <dgm:t>
        <a:bodyPr/>
        <a:lstStyle/>
        <a:p>
          <a:r>
            <a:rPr lang="hr-HR" dirty="0" smtClean="0"/>
            <a:t>Informiranje klijenara</a:t>
          </a:r>
          <a:endParaRPr lang="hr-HR" dirty="0"/>
        </a:p>
      </dgm:t>
    </dgm:pt>
    <dgm:pt modelId="{8DF4AAD6-F433-4C29-B532-2B07DD95A824}" type="parTrans" cxnId="{31933A19-F21D-420A-A39A-619A86BFB989}">
      <dgm:prSet/>
      <dgm:spPr/>
      <dgm:t>
        <a:bodyPr/>
        <a:lstStyle/>
        <a:p>
          <a:endParaRPr lang="hr-HR"/>
        </a:p>
      </dgm:t>
    </dgm:pt>
    <dgm:pt modelId="{D39BA5E8-547E-40D3-8884-EE98451AECF6}" type="sibTrans" cxnId="{31933A19-F21D-420A-A39A-619A86BFB989}">
      <dgm:prSet/>
      <dgm:spPr/>
      <dgm:t>
        <a:bodyPr/>
        <a:lstStyle/>
        <a:p>
          <a:endParaRPr lang="hr-HR"/>
        </a:p>
      </dgm:t>
    </dgm:pt>
    <dgm:pt modelId="{D6CB416C-C9DC-4D22-ACCE-A9BDA3BF43D9}">
      <dgm:prSet phldrT="[Text]"/>
      <dgm:spPr/>
      <dgm:t>
        <a:bodyPr/>
        <a:lstStyle/>
        <a:p>
          <a:r>
            <a:rPr lang="hr-HR" dirty="0" smtClean="0"/>
            <a:t>2</a:t>
          </a:r>
          <a:endParaRPr lang="hr-HR" dirty="0"/>
        </a:p>
      </dgm:t>
    </dgm:pt>
    <dgm:pt modelId="{A10E14CE-4806-4D94-BFDD-30D495AE9D3C}" type="parTrans" cxnId="{A6B2F1D2-DD00-4151-A4E6-55171F0F700E}">
      <dgm:prSet/>
      <dgm:spPr/>
      <dgm:t>
        <a:bodyPr/>
        <a:lstStyle/>
        <a:p>
          <a:endParaRPr lang="hr-HR"/>
        </a:p>
      </dgm:t>
    </dgm:pt>
    <dgm:pt modelId="{BF99A4BC-9980-4EED-899A-4655F4687F18}" type="sibTrans" cxnId="{A6B2F1D2-DD00-4151-A4E6-55171F0F700E}">
      <dgm:prSet/>
      <dgm:spPr/>
      <dgm:t>
        <a:bodyPr/>
        <a:lstStyle/>
        <a:p>
          <a:endParaRPr lang="hr-HR"/>
        </a:p>
      </dgm:t>
    </dgm:pt>
    <dgm:pt modelId="{08D751E0-0C91-4918-8B1B-FC26B1BEF8A5}">
      <dgm:prSet phldrT="[Text]"/>
      <dgm:spPr/>
      <dgm:t>
        <a:bodyPr/>
        <a:lstStyle/>
        <a:p>
          <a:r>
            <a:rPr lang="hr-HR" dirty="0" smtClean="0"/>
            <a:t>Zaprimanje zahtjeva</a:t>
          </a:r>
          <a:endParaRPr lang="hr-HR" dirty="0"/>
        </a:p>
      </dgm:t>
    </dgm:pt>
    <dgm:pt modelId="{5A964D0F-542E-4BA0-A64F-0B59DD1867D5}" type="parTrans" cxnId="{87821762-4F38-467D-842E-C6B59E7D0C76}">
      <dgm:prSet/>
      <dgm:spPr/>
      <dgm:t>
        <a:bodyPr/>
        <a:lstStyle/>
        <a:p>
          <a:endParaRPr lang="hr-HR"/>
        </a:p>
      </dgm:t>
    </dgm:pt>
    <dgm:pt modelId="{474D28AB-C792-4D16-8E31-443C087B2A4D}" type="sibTrans" cxnId="{87821762-4F38-467D-842E-C6B59E7D0C76}">
      <dgm:prSet/>
      <dgm:spPr/>
      <dgm:t>
        <a:bodyPr/>
        <a:lstStyle/>
        <a:p>
          <a:endParaRPr lang="hr-HR"/>
        </a:p>
      </dgm:t>
    </dgm:pt>
    <dgm:pt modelId="{359A2E0A-F512-4BB5-B58A-5EA9A508AC0A}">
      <dgm:prSet phldrT="[Text]"/>
      <dgm:spPr/>
      <dgm:t>
        <a:bodyPr/>
        <a:lstStyle/>
        <a:p>
          <a:r>
            <a:rPr lang="hr-HR" dirty="0" smtClean="0"/>
            <a:t>3</a:t>
          </a:r>
          <a:endParaRPr lang="hr-HR" dirty="0"/>
        </a:p>
      </dgm:t>
    </dgm:pt>
    <dgm:pt modelId="{91CCCAF7-6801-4CF5-AAB2-AD0D944D2A11}" type="parTrans" cxnId="{0CFE70DA-5874-47E0-9C6C-C83F08C246F1}">
      <dgm:prSet/>
      <dgm:spPr/>
      <dgm:t>
        <a:bodyPr/>
        <a:lstStyle/>
        <a:p>
          <a:endParaRPr lang="hr-HR"/>
        </a:p>
      </dgm:t>
    </dgm:pt>
    <dgm:pt modelId="{D0F2FED9-A5EC-4FA3-9F30-391949E98F94}" type="sibTrans" cxnId="{0CFE70DA-5874-47E0-9C6C-C83F08C246F1}">
      <dgm:prSet/>
      <dgm:spPr/>
      <dgm:t>
        <a:bodyPr/>
        <a:lstStyle/>
        <a:p>
          <a:endParaRPr lang="hr-HR"/>
        </a:p>
      </dgm:t>
    </dgm:pt>
    <dgm:pt modelId="{5957F0A5-4061-4A36-9FD0-813123A845B8}">
      <dgm:prSet phldrT="[Text]"/>
      <dgm:spPr/>
      <dgm:t>
        <a:bodyPr/>
        <a:lstStyle/>
        <a:p>
          <a:r>
            <a:rPr lang="en-US" smtClean="0"/>
            <a:t>Proces obrade, procjene kreditnog rizika i odobrenje kredita</a:t>
          </a:r>
          <a:endParaRPr lang="hr-HR" dirty="0"/>
        </a:p>
      </dgm:t>
    </dgm:pt>
    <dgm:pt modelId="{D5F7AC03-2CE7-4EE8-B959-38B8E4A96620}" type="parTrans" cxnId="{5E6E8874-CEF5-457A-B9BB-46CF656A25C0}">
      <dgm:prSet/>
      <dgm:spPr/>
      <dgm:t>
        <a:bodyPr/>
        <a:lstStyle/>
        <a:p>
          <a:endParaRPr lang="hr-HR"/>
        </a:p>
      </dgm:t>
    </dgm:pt>
    <dgm:pt modelId="{C31FDED9-2768-46D1-A6A6-FCA5AFDD0D30}" type="sibTrans" cxnId="{5E6E8874-CEF5-457A-B9BB-46CF656A25C0}">
      <dgm:prSet/>
      <dgm:spPr/>
      <dgm:t>
        <a:bodyPr/>
        <a:lstStyle/>
        <a:p>
          <a:endParaRPr lang="hr-HR"/>
        </a:p>
      </dgm:t>
    </dgm:pt>
    <dgm:pt modelId="{116EA5D6-F918-482E-A6BA-4D68C24693EB}">
      <dgm:prSet phldrT="[Text]"/>
      <dgm:spPr/>
      <dgm:t>
        <a:bodyPr/>
        <a:lstStyle/>
        <a:p>
          <a:r>
            <a:rPr lang="hr-HR" dirty="0" smtClean="0"/>
            <a:t>4</a:t>
          </a:r>
          <a:endParaRPr lang="hr-HR" dirty="0"/>
        </a:p>
      </dgm:t>
    </dgm:pt>
    <dgm:pt modelId="{32FA54F0-164E-4FEF-96D3-A9BD76CFBC61}" type="parTrans" cxnId="{56998C19-6398-4853-B6AB-D1983AD92A4B}">
      <dgm:prSet/>
      <dgm:spPr/>
      <dgm:t>
        <a:bodyPr/>
        <a:lstStyle/>
        <a:p>
          <a:endParaRPr lang="hr-HR"/>
        </a:p>
      </dgm:t>
    </dgm:pt>
    <dgm:pt modelId="{BE989B13-06E0-4B04-9F4D-EB3756DA11A6}" type="sibTrans" cxnId="{56998C19-6398-4853-B6AB-D1983AD92A4B}">
      <dgm:prSet/>
      <dgm:spPr/>
      <dgm:t>
        <a:bodyPr/>
        <a:lstStyle/>
        <a:p>
          <a:endParaRPr lang="hr-HR"/>
        </a:p>
      </dgm:t>
    </dgm:pt>
    <dgm:pt modelId="{E6186FC1-8D00-406C-9A3E-4C5B64523EA8}">
      <dgm:prSet phldrT="[Text]"/>
      <dgm:spPr/>
      <dgm:t>
        <a:bodyPr/>
        <a:lstStyle/>
        <a:p>
          <a:r>
            <a:rPr lang="hr-HR" dirty="0" smtClean="0"/>
            <a:t>5</a:t>
          </a:r>
          <a:endParaRPr lang="hr-HR" dirty="0"/>
        </a:p>
      </dgm:t>
    </dgm:pt>
    <dgm:pt modelId="{9A374164-40B2-4BB4-A44A-AEAD6F5BD380}" type="parTrans" cxnId="{774B684A-2B16-4945-98E7-BDFA62D9FBDE}">
      <dgm:prSet/>
      <dgm:spPr/>
      <dgm:t>
        <a:bodyPr/>
        <a:lstStyle/>
        <a:p>
          <a:endParaRPr lang="hr-HR"/>
        </a:p>
      </dgm:t>
    </dgm:pt>
    <dgm:pt modelId="{3E03A293-FC1A-4209-B926-44177F2A7BE2}" type="sibTrans" cxnId="{774B684A-2B16-4945-98E7-BDFA62D9FBDE}">
      <dgm:prSet/>
      <dgm:spPr/>
      <dgm:t>
        <a:bodyPr/>
        <a:lstStyle/>
        <a:p>
          <a:endParaRPr lang="hr-HR"/>
        </a:p>
      </dgm:t>
    </dgm:pt>
    <dgm:pt modelId="{B6170DBA-04E6-4895-BC1D-5C43E95C1730}">
      <dgm:prSet phldrT="[Text]"/>
      <dgm:spPr/>
      <dgm:t>
        <a:bodyPr/>
        <a:lstStyle/>
        <a:p>
          <a:r>
            <a:rPr lang="en-US" dirty="0" err="1" smtClean="0"/>
            <a:t>Isplata</a:t>
          </a:r>
          <a:r>
            <a:rPr lang="en-US" dirty="0" smtClean="0"/>
            <a:t> </a:t>
          </a:r>
          <a:r>
            <a:rPr lang="en-US" dirty="0" err="1" smtClean="0"/>
            <a:t>novčanih</a:t>
          </a:r>
          <a:r>
            <a:rPr lang="en-US" dirty="0" smtClean="0"/>
            <a:t> </a:t>
          </a:r>
          <a:r>
            <a:rPr lang="en-US" dirty="0" err="1" smtClean="0"/>
            <a:t>sredstava</a:t>
          </a:r>
          <a:endParaRPr lang="hr-HR" dirty="0"/>
        </a:p>
      </dgm:t>
    </dgm:pt>
    <dgm:pt modelId="{BC0B2F4A-98D4-4752-9536-2DC29F5EFB30}" type="parTrans" cxnId="{871EFC29-0340-4069-9D84-B1BD4CC2317B}">
      <dgm:prSet/>
      <dgm:spPr/>
      <dgm:t>
        <a:bodyPr/>
        <a:lstStyle/>
        <a:p>
          <a:endParaRPr lang="hr-HR"/>
        </a:p>
      </dgm:t>
    </dgm:pt>
    <dgm:pt modelId="{DE396642-8AED-4F3B-A1BE-4EB2368E683C}" type="sibTrans" cxnId="{871EFC29-0340-4069-9D84-B1BD4CC2317B}">
      <dgm:prSet/>
      <dgm:spPr/>
      <dgm:t>
        <a:bodyPr/>
        <a:lstStyle/>
        <a:p>
          <a:endParaRPr lang="hr-HR"/>
        </a:p>
      </dgm:t>
    </dgm:pt>
    <dgm:pt modelId="{614D17B7-EB4C-40FE-916F-9F30992FA35F}">
      <dgm:prSet phldrT="[Text]"/>
      <dgm:spPr/>
      <dgm:t>
        <a:bodyPr/>
        <a:lstStyle/>
        <a:p>
          <a:r>
            <a:rPr lang="en-US" smtClean="0"/>
            <a:t>Sklapanje ugovora o kreditu</a:t>
          </a:r>
          <a:endParaRPr lang="hr-HR" dirty="0"/>
        </a:p>
      </dgm:t>
    </dgm:pt>
    <dgm:pt modelId="{058F219A-321E-4CB7-95E4-06961DBA229F}" type="parTrans" cxnId="{81517CBD-CFD9-4EA3-8567-B273DB6A987D}">
      <dgm:prSet/>
      <dgm:spPr/>
      <dgm:t>
        <a:bodyPr/>
        <a:lstStyle/>
        <a:p>
          <a:endParaRPr lang="hr-HR"/>
        </a:p>
      </dgm:t>
    </dgm:pt>
    <dgm:pt modelId="{7219D88F-92A3-41C1-88C9-FF2875BA14B2}" type="sibTrans" cxnId="{81517CBD-CFD9-4EA3-8567-B273DB6A987D}">
      <dgm:prSet/>
      <dgm:spPr/>
      <dgm:t>
        <a:bodyPr/>
        <a:lstStyle/>
        <a:p>
          <a:endParaRPr lang="hr-HR"/>
        </a:p>
      </dgm:t>
    </dgm:pt>
    <dgm:pt modelId="{386A2BDD-F477-4CEF-AF53-82FB3422F875}">
      <dgm:prSet phldrT="[Text]"/>
      <dgm:spPr/>
      <dgm:t>
        <a:bodyPr/>
        <a:lstStyle/>
        <a:p>
          <a:r>
            <a:rPr lang="hr-HR" dirty="0" smtClean="0"/>
            <a:t>6</a:t>
          </a:r>
          <a:endParaRPr lang="hr-HR" dirty="0"/>
        </a:p>
      </dgm:t>
    </dgm:pt>
    <dgm:pt modelId="{C42A0223-4F81-4752-B959-5E8A1E841CBE}" type="parTrans" cxnId="{C4862F97-75F6-4BE3-B5D3-9BD203E46865}">
      <dgm:prSet/>
      <dgm:spPr/>
      <dgm:t>
        <a:bodyPr/>
        <a:lstStyle/>
        <a:p>
          <a:endParaRPr lang="en-US"/>
        </a:p>
      </dgm:t>
    </dgm:pt>
    <dgm:pt modelId="{15106548-E70C-42FF-BBBD-572E4F239B26}" type="sibTrans" cxnId="{C4862F97-75F6-4BE3-B5D3-9BD203E46865}">
      <dgm:prSet/>
      <dgm:spPr/>
      <dgm:t>
        <a:bodyPr/>
        <a:lstStyle/>
        <a:p>
          <a:endParaRPr lang="en-US"/>
        </a:p>
      </dgm:t>
    </dgm:pt>
    <dgm:pt modelId="{74765D8E-5588-42D3-8A5E-4760B1DFB76B}">
      <dgm:prSet phldrT="[Text]"/>
      <dgm:spPr/>
      <dgm:t>
        <a:bodyPr/>
        <a:lstStyle/>
        <a:p>
          <a:r>
            <a:rPr lang="hr-HR" dirty="0" smtClean="0"/>
            <a:t>Naplata</a:t>
          </a:r>
          <a:endParaRPr lang="hr-HR" dirty="0"/>
        </a:p>
      </dgm:t>
    </dgm:pt>
    <dgm:pt modelId="{B33BCFDE-2F69-4067-92D9-E167EDEB2011}" type="parTrans" cxnId="{B560C1BD-D439-4F8B-9771-F98AE4B8ED3E}">
      <dgm:prSet/>
      <dgm:spPr/>
      <dgm:t>
        <a:bodyPr/>
        <a:lstStyle/>
        <a:p>
          <a:endParaRPr lang="en-US"/>
        </a:p>
      </dgm:t>
    </dgm:pt>
    <dgm:pt modelId="{F0DBB7E9-B66D-4DC5-809C-85D1DECAE37F}" type="sibTrans" cxnId="{B560C1BD-D439-4F8B-9771-F98AE4B8ED3E}">
      <dgm:prSet/>
      <dgm:spPr/>
      <dgm:t>
        <a:bodyPr/>
        <a:lstStyle/>
        <a:p>
          <a:endParaRPr lang="en-US"/>
        </a:p>
      </dgm:t>
    </dgm:pt>
    <dgm:pt modelId="{C6A55AFD-1DE1-4F11-97C6-35E646E57720}">
      <dgm:prSet phldrT="[Text]"/>
      <dgm:spPr/>
      <dgm:t>
        <a:bodyPr/>
        <a:lstStyle/>
        <a:p>
          <a:r>
            <a:rPr lang="hr-HR" dirty="0" smtClean="0"/>
            <a:t>7</a:t>
          </a:r>
          <a:endParaRPr lang="hr-HR" dirty="0"/>
        </a:p>
      </dgm:t>
    </dgm:pt>
    <dgm:pt modelId="{21E4343C-D024-4658-9778-B02821661F13}" type="parTrans" cxnId="{C929CE37-03FA-455E-A46A-EDCB901C6CA9}">
      <dgm:prSet/>
      <dgm:spPr/>
      <dgm:t>
        <a:bodyPr/>
        <a:lstStyle/>
        <a:p>
          <a:endParaRPr lang="en-US"/>
        </a:p>
      </dgm:t>
    </dgm:pt>
    <dgm:pt modelId="{7BA43BF5-21C1-4F42-BFFF-2318D534BA80}" type="sibTrans" cxnId="{C929CE37-03FA-455E-A46A-EDCB901C6CA9}">
      <dgm:prSet/>
      <dgm:spPr/>
      <dgm:t>
        <a:bodyPr/>
        <a:lstStyle/>
        <a:p>
          <a:endParaRPr lang="en-US"/>
        </a:p>
      </dgm:t>
    </dgm:pt>
    <dgm:pt modelId="{4CF4D584-07A7-4851-B98E-04C991C723CA}">
      <dgm:prSet phldrT="[Text]"/>
      <dgm:spPr/>
      <dgm:t>
        <a:bodyPr/>
        <a:lstStyle/>
        <a:p>
          <a:r>
            <a:rPr lang="hr-HR" dirty="0" smtClean="0"/>
            <a:t>Portfelj komitenata</a:t>
          </a:r>
          <a:endParaRPr lang="hr-HR" dirty="0"/>
        </a:p>
      </dgm:t>
    </dgm:pt>
    <dgm:pt modelId="{5FDB1CD1-5D50-4640-957D-4432543C7A0A}" type="parTrans" cxnId="{3170E617-B3B5-47A9-AF32-7161A58073D0}">
      <dgm:prSet/>
      <dgm:spPr/>
      <dgm:t>
        <a:bodyPr/>
        <a:lstStyle/>
        <a:p>
          <a:endParaRPr lang="en-US"/>
        </a:p>
      </dgm:t>
    </dgm:pt>
    <dgm:pt modelId="{8828CB54-3CF2-4F3E-922F-F39F9E243C03}" type="sibTrans" cxnId="{3170E617-B3B5-47A9-AF32-7161A58073D0}">
      <dgm:prSet/>
      <dgm:spPr/>
      <dgm:t>
        <a:bodyPr/>
        <a:lstStyle/>
        <a:p>
          <a:endParaRPr lang="en-US"/>
        </a:p>
      </dgm:t>
    </dgm:pt>
    <dgm:pt modelId="{DD73EA6B-E355-4E44-A616-F3C3B2326657}" type="pres">
      <dgm:prSet presAssocID="{9B5F9F63-F63E-46F2-A6E0-141B8885BC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B1CB9CE7-BF63-4AD6-BFFB-84E5A907E885}" type="pres">
      <dgm:prSet presAssocID="{7A5B049C-B6A3-477A-8FE1-70C7DEE1D502}" presName="composite" presStyleCnt="0"/>
      <dgm:spPr/>
    </dgm:pt>
    <dgm:pt modelId="{F8D8297B-6603-472D-BD95-4E51BA111525}" type="pres">
      <dgm:prSet presAssocID="{7A5B049C-B6A3-477A-8FE1-70C7DEE1D502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788EA32-DFC7-4AB4-9EDB-DB87EBDAC346}" type="pres">
      <dgm:prSet presAssocID="{7A5B049C-B6A3-477A-8FE1-70C7DEE1D502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929FB98-3BF5-4B0E-82AF-F957BD357827}" type="pres">
      <dgm:prSet presAssocID="{35149D84-36C3-4472-BE2A-CAD443C9EA38}" presName="sp" presStyleCnt="0"/>
      <dgm:spPr/>
    </dgm:pt>
    <dgm:pt modelId="{EC13AE5A-3CE0-48A3-A657-F8365F0010B1}" type="pres">
      <dgm:prSet presAssocID="{D6CB416C-C9DC-4D22-ACCE-A9BDA3BF43D9}" presName="composite" presStyleCnt="0"/>
      <dgm:spPr/>
    </dgm:pt>
    <dgm:pt modelId="{76D6F6E9-23B9-4890-9B90-3C04928F79E6}" type="pres">
      <dgm:prSet presAssocID="{D6CB416C-C9DC-4D22-ACCE-A9BDA3BF43D9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9E3F30AD-45E5-4F37-849E-553078C4101D}" type="pres">
      <dgm:prSet presAssocID="{D6CB416C-C9DC-4D22-ACCE-A9BDA3BF43D9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D22D930-C24D-416A-9F86-CD51C61F93D4}" type="pres">
      <dgm:prSet presAssocID="{BF99A4BC-9980-4EED-899A-4655F4687F18}" presName="sp" presStyleCnt="0"/>
      <dgm:spPr/>
    </dgm:pt>
    <dgm:pt modelId="{7BC541C5-B55E-432E-B586-012734C94A46}" type="pres">
      <dgm:prSet presAssocID="{359A2E0A-F512-4BB5-B58A-5EA9A508AC0A}" presName="composite" presStyleCnt="0"/>
      <dgm:spPr/>
    </dgm:pt>
    <dgm:pt modelId="{5AA02B92-2AB5-4F58-9143-AA2E89B9AA19}" type="pres">
      <dgm:prSet presAssocID="{359A2E0A-F512-4BB5-B58A-5EA9A508AC0A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7617EFC-78FD-4FB8-8CF9-02547136C3F6}" type="pres">
      <dgm:prSet presAssocID="{359A2E0A-F512-4BB5-B58A-5EA9A508AC0A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2913C856-6672-428F-94C0-596FB8EE710A}" type="pres">
      <dgm:prSet presAssocID="{D0F2FED9-A5EC-4FA3-9F30-391949E98F94}" presName="sp" presStyleCnt="0"/>
      <dgm:spPr/>
    </dgm:pt>
    <dgm:pt modelId="{E5CCD250-ED53-4543-BF7F-3B34AE0DAA34}" type="pres">
      <dgm:prSet presAssocID="{116EA5D6-F918-482E-A6BA-4D68C24693EB}" presName="composite" presStyleCnt="0"/>
      <dgm:spPr/>
    </dgm:pt>
    <dgm:pt modelId="{A240F959-13CE-419D-9E31-58C7A9115EDB}" type="pres">
      <dgm:prSet presAssocID="{116EA5D6-F918-482E-A6BA-4D68C24693EB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40268AC-154C-44E3-A32D-94394FF3A443}" type="pres">
      <dgm:prSet presAssocID="{116EA5D6-F918-482E-A6BA-4D68C24693EB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E52E6F5-67A8-4344-8780-8CE0BBB4ECB2}" type="pres">
      <dgm:prSet presAssocID="{BE989B13-06E0-4B04-9F4D-EB3756DA11A6}" presName="sp" presStyleCnt="0"/>
      <dgm:spPr/>
    </dgm:pt>
    <dgm:pt modelId="{F5197E5A-9A42-4798-A3F9-6AA8BD9E1363}" type="pres">
      <dgm:prSet presAssocID="{E6186FC1-8D00-406C-9A3E-4C5B64523EA8}" presName="composite" presStyleCnt="0"/>
      <dgm:spPr/>
    </dgm:pt>
    <dgm:pt modelId="{2A160635-6DDD-4875-8818-928AE56A3C0C}" type="pres">
      <dgm:prSet presAssocID="{E6186FC1-8D00-406C-9A3E-4C5B64523EA8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395A2FE-3C47-4DC0-958F-B90F12281D8F}" type="pres">
      <dgm:prSet presAssocID="{E6186FC1-8D00-406C-9A3E-4C5B64523EA8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57F7C8A-A8B8-4F49-9437-B34DEADF1ADD}" type="pres">
      <dgm:prSet presAssocID="{3E03A293-FC1A-4209-B926-44177F2A7BE2}" presName="sp" presStyleCnt="0"/>
      <dgm:spPr/>
    </dgm:pt>
    <dgm:pt modelId="{07888278-E2A4-4CC0-A1B2-9388D5D97050}" type="pres">
      <dgm:prSet presAssocID="{386A2BDD-F477-4CEF-AF53-82FB3422F875}" presName="composite" presStyleCnt="0"/>
      <dgm:spPr/>
    </dgm:pt>
    <dgm:pt modelId="{A04A95C0-69E4-4B25-AC4B-3BDA0C115FCC}" type="pres">
      <dgm:prSet presAssocID="{386A2BDD-F477-4CEF-AF53-82FB3422F875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E95823-873D-4F2E-9F2A-0BBBB44A8C99}" type="pres">
      <dgm:prSet presAssocID="{386A2BDD-F477-4CEF-AF53-82FB3422F875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3E0AC6-8E61-4909-9EBA-72E5A20A3647}" type="pres">
      <dgm:prSet presAssocID="{15106548-E70C-42FF-BBBD-572E4F239B26}" presName="sp" presStyleCnt="0"/>
      <dgm:spPr/>
    </dgm:pt>
    <dgm:pt modelId="{78DC93CA-BAD8-4ABE-9C1E-8EC07E3C9F7C}" type="pres">
      <dgm:prSet presAssocID="{C6A55AFD-1DE1-4F11-97C6-35E646E57720}" presName="composite" presStyleCnt="0"/>
      <dgm:spPr/>
    </dgm:pt>
    <dgm:pt modelId="{A8125E8C-B566-43CE-9503-56023783A6F4}" type="pres">
      <dgm:prSet presAssocID="{C6A55AFD-1DE1-4F11-97C6-35E646E57720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B2B2E3-8D3B-4ABD-A55D-109179E204DB}" type="pres">
      <dgm:prSet presAssocID="{C6A55AFD-1DE1-4F11-97C6-35E646E57720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B2F1D2-DD00-4151-A4E6-55171F0F700E}" srcId="{9B5F9F63-F63E-46F2-A6E0-141B8885BC56}" destId="{D6CB416C-C9DC-4D22-ACCE-A9BDA3BF43D9}" srcOrd="1" destOrd="0" parTransId="{A10E14CE-4806-4D94-BFDD-30D495AE9D3C}" sibTransId="{BF99A4BC-9980-4EED-899A-4655F4687F18}"/>
    <dgm:cxn modelId="{87821762-4F38-467D-842E-C6B59E7D0C76}" srcId="{D6CB416C-C9DC-4D22-ACCE-A9BDA3BF43D9}" destId="{08D751E0-0C91-4918-8B1B-FC26B1BEF8A5}" srcOrd="0" destOrd="0" parTransId="{5A964D0F-542E-4BA0-A64F-0B59DD1867D5}" sibTransId="{474D28AB-C792-4D16-8E31-443C087B2A4D}"/>
    <dgm:cxn modelId="{C4862F97-75F6-4BE3-B5D3-9BD203E46865}" srcId="{9B5F9F63-F63E-46F2-A6E0-141B8885BC56}" destId="{386A2BDD-F477-4CEF-AF53-82FB3422F875}" srcOrd="5" destOrd="0" parTransId="{C42A0223-4F81-4752-B959-5E8A1E841CBE}" sibTransId="{15106548-E70C-42FF-BBBD-572E4F239B26}"/>
    <dgm:cxn modelId="{3170E617-B3B5-47A9-AF32-7161A58073D0}" srcId="{C6A55AFD-1DE1-4F11-97C6-35E646E57720}" destId="{4CF4D584-07A7-4851-B98E-04C991C723CA}" srcOrd="0" destOrd="0" parTransId="{5FDB1CD1-5D50-4640-957D-4432543C7A0A}" sibTransId="{8828CB54-3CF2-4F3E-922F-F39F9E243C03}"/>
    <dgm:cxn modelId="{774B684A-2B16-4945-98E7-BDFA62D9FBDE}" srcId="{9B5F9F63-F63E-46F2-A6E0-141B8885BC56}" destId="{E6186FC1-8D00-406C-9A3E-4C5B64523EA8}" srcOrd="4" destOrd="0" parTransId="{9A374164-40B2-4BB4-A44A-AEAD6F5BD380}" sibTransId="{3E03A293-FC1A-4209-B926-44177F2A7BE2}"/>
    <dgm:cxn modelId="{928E498A-0974-47EB-9912-6DD8CF812801}" type="presOf" srcId="{08D751E0-0C91-4918-8B1B-FC26B1BEF8A5}" destId="{9E3F30AD-45E5-4F37-849E-553078C4101D}" srcOrd="0" destOrd="0" presId="urn:microsoft.com/office/officeart/2005/8/layout/chevron2"/>
    <dgm:cxn modelId="{5E6E8874-CEF5-457A-B9BB-46CF656A25C0}" srcId="{359A2E0A-F512-4BB5-B58A-5EA9A508AC0A}" destId="{5957F0A5-4061-4A36-9FD0-813123A845B8}" srcOrd="0" destOrd="0" parTransId="{D5F7AC03-2CE7-4EE8-B959-38B8E4A96620}" sibTransId="{C31FDED9-2768-46D1-A6A6-FCA5AFDD0D30}"/>
    <dgm:cxn modelId="{0CFE70DA-5874-47E0-9C6C-C83F08C246F1}" srcId="{9B5F9F63-F63E-46F2-A6E0-141B8885BC56}" destId="{359A2E0A-F512-4BB5-B58A-5EA9A508AC0A}" srcOrd="2" destOrd="0" parTransId="{91CCCAF7-6801-4CF5-AAB2-AD0D944D2A11}" sibTransId="{D0F2FED9-A5EC-4FA3-9F30-391949E98F94}"/>
    <dgm:cxn modelId="{284B3CE8-DEBD-4D99-B17D-441A0BFFD914}" type="presOf" srcId="{E6186FC1-8D00-406C-9A3E-4C5B64523EA8}" destId="{2A160635-6DDD-4875-8818-928AE56A3C0C}" srcOrd="0" destOrd="0" presId="urn:microsoft.com/office/officeart/2005/8/layout/chevron2"/>
    <dgm:cxn modelId="{B57059D2-FBCD-4255-8168-E9248F24E555}" srcId="{9B5F9F63-F63E-46F2-A6E0-141B8885BC56}" destId="{7A5B049C-B6A3-477A-8FE1-70C7DEE1D502}" srcOrd="0" destOrd="0" parTransId="{9796F7C8-0BEC-45AA-8453-FCDA5484DA56}" sibTransId="{35149D84-36C3-4472-BE2A-CAD443C9EA38}"/>
    <dgm:cxn modelId="{C929CE37-03FA-455E-A46A-EDCB901C6CA9}" srcId="{9B5F9F63-F63E-46F2-A6E0-141B8885BC56}" destId="{C6A55AFD-1DE1-4F11-97C6-35E646E57720}" srcOrd="6" destOrd="0" parTransId="{21E4343C-D024-4658-9778-B02821661F13}" sibTransId="{7BA43BF5-21C1-4F42-BFFF-2318D534BA80}"/>
    <dgm:cxn modelId="{B560C1BD-D439-4F8B-9771-F98AE4B8ED3E}" srcId="{386A2BDD-F477-4CEF-AF53-82FB3422F875}" destId="{74765D8E-5588-42D3-8A5E-4760B1DFB76B}" srcOrd="0" destOrd="0" parTransId="{B33BCFDE-2F69-4067-92D9-E167EDEB2011}" sibTransId="{F0DBB7E9-B66D-4DC5-809C-85D1DECAE37F}"/>
    <dgm:cxn modelId="{8ECCEF50-3C10-461D-894C-28063A3C919F}" type="presOf" srcId="{614D17B7-EB4C-40FE-916F-9F30992FA35F}" destId="{740268AC-154C-44E3-A32D-94394FF3A443}" srcOrd="0" destOrd="0" presId="urn:microsoft.com/office/officeart/2005/8/layout/chevron2"/>
    <dgm:cxn modelId="{81517CBD-CFD9-4EA3-8567-B273DB6A987D}" srcId="{116EA5D6-F918-482E-A6BA-4D68C24693EB}" destId="{614D17B7-EB4C-40FE-916F-9F30992FA35F}" srcOrd="0" destOrd="0" parTransId="{058F219A-321E-4CB7-95E4-06961DBA229F}" sibTransId="{7219D88F-92A3-41C1-88C9-FF2875BA14B2}"/>
    <dgm:cxn modelId="{2AAB19CD-B60D-4AEF-A70E-72F4151D36D6}" type="presOf" srcId="{C3F72D6F-0C01-4D32-A66B-95EBC08D60C3}" destId="{0788EA32-DFC7-4AB4-9EDB-DB87EBDAC346}" srcOrd="0" destOrd="0" presId="urn:microsoft.com/office/officeart/2005/8/layout/chevron2"/>
    <dgm:cxn modelId="{4FF54351-574F-464C-9FA4-68EED4AB4903}" type="presOf" srcId="{386A2BDD-F477-4CEF-AF53-82FB3422F875}" destId="{A04A95C0-69E4-4B25-AC4B-3BDA0C115FCC}" srcOrd="0" destOrd="0" presId="urn:microsoft.com/office/officeart/2005/8/layout/chevron2"/>
    <dgm:cxn modelId="{48EBD4B4-ECBB-4E6A-96A3-C39AE3A368A1}" type="presOf" srcId="{C6A55AFD-1DE1-4F11-97C6-35E646E57720}" destId="{A8125E8C-B566-43CE-9503-56023783A6F4}" srcOrd="0" destOrd="0" presId="urn:microsoft.com/office/officeart/2005/8/layout/chevron2"/>
    <dgm:cxn modelId="{31933A19-F21D-420A-A39A-619A86BFB989}" srcId="{7A5B049C-B6A3-477A-8FE1-70C7DEE1D502}" destId="{C3F72D6F-0C01-4D32-A66B-95EBC08D60C3}" srcOrd="0" destOrd="0" parTransId="{8DF4AAD6-F433-4C29-B532-2B07DD95A824}" sibTransId="{D39BA5E8-547E-40D3-8884-EE98451AECF6}"/>
    <dgm:cxn modelId="{73DF81E5-2E17-4B93-ACC9-87A6393F78CC}" type="presOf" srcId="{116EA5D6-F918-482E-A6BA-4D68C24693EB}" destId="{A240F959-13CE-419D-9E31-58C7A9115EDB}" srcOrd="0" destOrd="0" presId="urn:microsoft.com/office/officeart/2005/8/layout/chevron2"/>
    <dgm:cxn modelId="{F3D85F28-31C1-4409-AF5F-BB745AF208F6}" type="presOf" srcId="{4CF4D584-07A7-4851-B98E-04C991C723CA}" destId="{09B2B2E3-8D3B-4ABD-A55D-109179E204DB}" srcOrd="0" destOrd="0" presId="urn:microsoft.com/office/officeart/2005/8/layout/chevron2"/>
    <dgm:cxn modelId="{C3FE94DA-81AD-40C1-8E44-B6792463C70A}" type="presOf" srcId="{5957F0A5-4061-4A36-9FD0-813123A845B8}" destId="{57617EFC-78FD-4FB8-8CF9-02547136C3F6}" srcOrd="0" destOrd="0" presId="urn:microsoft.com/office/officeart/2005/8/layout/chevron2"/>
    <dgm:cxn modelId="{871EFC29-0340-4069-9D84-B1BD4CC2317B}" srcId="{E6186FC1-8D00-406C-9A3E-4C5B64523EA8}" destId="{B6170DBA-04E6-4895-BC1D-5C43E95C1730}" srcOrd="0" destOrd="0" parTransId="{BC0B2F4A-98D4-4752-9536-2DC29F5EFB30}" sibTransId="{DE396642-8AED-4F3B-A1BE-4EB2368E683C}"/>
    <dgm:cxn modelId="{8C80136B-EA33-4E1D-A64F-9A1BF798C582}" type="presOf" srcId="{74765D8E-5588-42D3-8A5E-4760B1DFB76B}" destId="{37E95823-873D-4F2E-9F2A-0BBBB44A8C99}" srcOrd="0" destOrd="0" presId="urn:microsoft.com/office/officeart/2005/8/layout/chevron2"/>
    <dgm:cxn modelId="{4E231F84-18DD-494B-A28A-221DC4534E47}" type="presOf" srcId="{359A2E0A-F512-4BB5-B58A-5EA9A508AC0A}" destId="{5AA02B92-2AB5-4F58-9143-AA2E89B9AA19}" srcOrd="0" destOrd="0" presId="urn:microsoft.com/office/officeart/2005/8/layout/chevron2"/>
    <dgm:cxn modelId="{AC4A2464-700C-4B67-95BD-D19F33633644}" type="presOf" srcId="{7A5B049C-B6A3-477A-8FE1-70C7DEE1D502}" destId="{F8D8297B-6603-472D-BD95-4E51BA111525}" srcOrd="0" destOrd="0" presId="urn:microsoft.com/office/officeart/2005/8/layout/chevron2"/>
    <dgm:cxn modelId="{56998C19-6398-4853-B6AB-D1983AD92A4B}" srcId="{9B5F9F63-F63E-46F2-A6E0-141B8885BC56}" destId="{116EA5D6-F918-482E-A6BA-4D68C24693EB}" srcOrd="3" destOrd="0" parTransId="{32FA54F0-164E-4FEF-96D3-A9BD76CFBC61}" sibTransId="{BE989B13-06E0-4B04-9F4D-EB3756DA11A6}"/>
    <dgm:cxn modelId="{4D88BA70-32F7-429E-BD31-70AAA6BC07EB}" type="presOf" srcId="{B6170DBA-04E6-4895-BC1D-5C43E95C1730}" destId="{7395A2FE-3C47-4DC0-958F-B90F12281D8F}" srcOrd="0" destOrd="0" presId="urn:microsoft.com/office/officeart/2005/8/layout/chevron2"/>
    <dgm:cxn modelId="{8A8D4523-6F2E-4221-B4B9-71260E26B38F}" type="presOf" srcId="{D6CB416C-C9DC-4D22-ACCE-A9BDA3BF43D9}" destId="{76D6F6E9-23B9-4890-9B90-3C04928F79E6}" srcOrd="0" destOrd="0" presId="urn:microsoft.com/office/officeart/2005/8/layout/chevron2"/>
    <dgm:cxn modelId="{DA8C3EAC-DAD1-4C65-8F16-97AB4017A0E8}" type="presOf" srcId="{9B5F9F63-F63E-46F2-A6E0-141B8885BC56}" destId="{DD73EA6B-E355-4E44-A616-F3C3B2326657}" srcOrd="0" destOrd="0" presId="urn:microsoft.com/office/officeart/2005/8/layout/chevron2"/>
    <dgm:cxn modelId="{E0698F7F-6892-4894-B64F-FA2128C40688}" type="presParOf" srcId="{DD73EA6B-E355-4E44-A616-F3C3B2326657}" destId="{B1CB9CE7-BF63-4AD6-BFFB-84E5A907E885}" srcOrd="0" destOrd="0" presId="urn:microsoft.com/office/officeart/2005/8/layout/chevron2"/>
    <dgm:cxn modelId="{5D7A33E6-9FC9-4AB6-9107-DC3C2F72C1B1}" type="presParOf" srcId="{B1CB9CE7-BF63-4AD6-BFFB-84E5A907E885}" destId="{F8D8297B-6603-472D-BD95-4E51BA111525}" srcOrd="0" destOrd="0" presId="urn:microsoft.com/office/officeart/2005/8/layout/chevron2"/>
    <dgm:cxn modelId="{436692C1-B6D1-411A-B057-1082DAB3134D}" type="presParOf" srcId="{B1CB9CE7-BF63-4AD6-BFFB-84E5A907E885}" destId="{0788EA32-DFC7-4AB4-9EDB-DB87EBDAC346}" srcOrd="1" destOrd="0" presId="urn:microsoft.com/office/officeart/2005/8/layout/chevron2"/>
    <dgm:cxn modelId="{0022D574-CA0F-4050-BE04-F1284D716F41}" type="presParOf" srcId="{DD73EA6B-E355-4E44-A616-F3C3B2326657}" destId="{7929FB98-3BF5-4B0E-82AF-F957BD357827}" srcOrd="1" destOrd="0" presId="urn:microsoft.com/office/officeart/2005/8/layout/chevron2"/>
    <dgm:cxn modelId="{068F2893-4B08-4050-A198-AE726064222C}" type="presParOf" srcId="{DD73EA6B-E355-4E44-A616-F3C3B2326657}" destId="{EC13AE5A-3CE0-48A3-A657-F8365F0010B1}" srcOrd="2" destOrd="0" presId="urn:microsoft.com/office/officeart/2005/8/layout/chevron2"/>
    <dgm:cxn modelId="{553CC10D-017C-4FBA-A6CA-299301B72235}" type="presParOf" srcId="{EC13AE5A-3CE0-48A3-A657-F8365F0010B1}" destId="{76D6F6E9-23B9-4890-9B90-3C04928F79E6}" srcOrd="0" destOrd="0" presId="urn:microsoft.com/office/officeart/2005/8/layout/chevron2"/>
    <dgm:cxn modelId="{DEF1AA70-8209-43DF-9CA0-7C466168C8A2}" type="presParOf" srcId="{EC13AE5A-3CE0-48A3-A657-F8365F0010B1}" destId="{9E3F30AD-45E5-4F37-849E-553078C4101D}" srcOrd="1" destOrd="0" presId="urn:microsoft.com/office/officeart/2005/8/layout/chevron2"/>
    <dgm:cxn modelId="{E62B5676-3A66-455D-BC7E-2D0BC3A8A760}" type="presParOf" srcId="{DD73EA6B-E355-4E44-A616-F3C3B2326657}" destId="{FD22D930-C24D-416A-9F86-CD51C61F93D4}" srcOrd="3" destOrd="0" presId="urn:microsoft.com/office/officeart/2005/8/layout/chevron2"/>
    <dgm:cxn modelId="{6F18EF14-FF28-4712-85DB-968DCE711ABC}" type="presParOf" srcId="{DD73EA6B-E355-4E44-A616-F3C3B2326657}" destId="{7BC541C5-B55E-432E-B586-012734C94A46}" srcOrd="4" destOrd="0" presId="urn:microsoft.com/office/officeart/2005/8/layout/chevron2"/>
    <dgm:cxn modelId="{27587DA4-5A61-4980-A359-D08A47A96EDC}" type="presParOf" srcId="{7BC541C5-B55E-432E-B586-012734C94A46}" destId="{5AA02B92-2AB5-4F58-9143-AA2E89B9AA19}" srcOrd="0" destOrd="0" presId="urn:microsoft.com/office/officeart/2005/8/layout/chevron2"/>
    <dgm:cxn modelId="{B770094D-A12E-4232-AF18-5879FFE234F0}" type="presParOf" srcId="{7BC541C5-B55E-432E-B586-012734C94A46}" destId="{57617EFC-78FD-4FB8-8CF9-02547136C3F6}" srcOrd="1" destOrd="0" presId="urn:microsoft.com/office/officeart/2005/8/layout/chevron2"/>
    <dgm:cxn modelId="{FCA9274F-F055-48C4-B7C4-C074E9B5BDBA}" type="presParOf" srcId="{DD73EA6B-E355-4E44-A616-F3C3B2326657}" destId="{2913C856-6672-428F-94C0-596FB8EE710A}" srcOrd="5" destOrd="0" presId="urn:microsoft.com/office/officeart/2005/8/layout/chevron2"/>
    <dgm:cxn modelId="{506607F0-0479-42B5-94A4-228C4511ACB2}" type="presParOf" srcId="{DD73EA6B-E355-4E44-A616-F3C3B2326657}" destId="{E5CCD250-ED53-4543-BF7F-3B34AE0DAA34}" srcOrd="6" destOrd="0" presId="urn:microsoft.com/office/officeart/2005/8/layout/chevron2"/>
    <dgm:cxn modelId="{B02F83A7-DC74-4E8C-897E-F8AFC45CFEAF}" type="presParOf" srcId="{E5CCD250-ED53-4543-BF7F-3B34AE0DAA34}" destId="{A240F959-13CE-419D-9E31-58C7A9115EDB}" srcOrd="0" destOrd="0" presId="urn:microsoft.com/office/officeart/2005/8/layout/chevron2"/>
    <dgm:cxn modelId="{B9E88D2A-3358-4B46-9F1E-0E708EDC22C5}" type="presParOf" srcId="{E5CCD250-ED53-4543-BF7F-3B34AE0DAA34}" destId="{740268AC-154C-44E3-A32D-94394FF3A443}" srcOrd="1" destOrd="0" presId="urn:microsoft.com/office/officeart/2005/8/layout/chevron2"/>
    <dgm:cxn modelId="{CCAF071D-497B-454A-A785-4CE173FAC769}" type="presParOf" srcId="{DD73EA6B-E355-4E44-A616-F3C3B2326657}" destId="{7E52E6F5-67A8-4344-8780-8CE0BBB4ECB2}" srcOrd="7" destOrd="0" presId="urn:microsoft.com/office/officeart/2005/8/layout/chevron2"/>
    <dgm:cxn modelId="{1DC1755D-4DE0-47F5-B2A5-0297333B6544}" type="presParOf" srcId="{DD73EA6B-E355-4E44-A616-F3C3B2326657}" destId="{F5197E5A-9A42-4798-A3F9-6AA8BD9E1363}" srcOrd="8" destOrd="0" presId="urn:microsoft.com/office/officeart/2005/8/layout/chevron2"/>
    <dgm:cxn modelId="{29750FF2-A0CE-4907-A496-DEA53847A576}" type="presParOf" srcId="{F5197E5A-9A42-4798-A3F9-6AA8BD9E1363}" destId="{2A160635-6DDD-4875-8818-928AE56A3C0C}" srcOrd="0" destOrd="0" presId="urn:microsoft.com/office/officeart/2005/8/layout/chevron2"/>
    <dgm:cxn modelId="{86F967E8-1963-4374-9A57-CDEB268ED1C6}" type="presParOf" srcId="{F5197E5A-9A42-4798-A3F9-6AA8BD9E1363}" destId="{7395A2FE-3C47-4DC0-958F-B90F12281D8F}" srcOrd="1" destOrd="0" presId="urn:microsoft.com/office/officeart/2005/8/layout/chevron2"/>
    <dgm:cxn modelId="{018AB594-3216-43AE-ADAA-F2DE02DF62E6}" type="presParOf" srcId="{DD73EA6B-E355-4E44-A616-F3C3B2326657}" destId="{D57F7C8A-A8B8-4F49-9437-B34DEADF1ADD}" srcOrd="9" destOrd="0" presId="urn:microsoft.com/office/officeart/2005/8/layout/chevron2"/>
    <dgm:cxn modelId="{4A9E7AD8-FC44-4A20-BFD8-2D632B50A7AC}" type="presParOf" srcId="{DD73EA6B-E355-4E44-A616-F3C3B2326657}" destId="{07888278-E2A4-4CC0-A1B2-9388D5D97050}" srcOrd="10" destOrd="0" presId="urn:microsoft.com/office/officeart/2005/8/layout/chevron2"/>
    <dgm:cxn modelId="{C67C85DA-CE5A-471F-A38F-950752B1DF90}" type="presParOf" srcId="{07888278-E2A4-4CC0-A1B2-9388D5D97050}" destId="{A04A95C0-69E4-4B25-AC4B-3BDA0C115FCC}" srcOrd="0" destOrd="0" presId="urn:microsoft.com/office/officeart/2005/8/layout/chevron2"/>
    <dgm:cxn modelId="{778937F3-39FC-4E8C-BA7D-84376B57D641}" type="presParOf" srcId="{07888278-E2A4-4CC0-A1B2-9388D5D97050}" destId="{37E95823-873D-4F2E-9F2A-0BBBB44A8C99}" srcOrd="1" destOrd="0" presId="urn:microsoft.com/office/officeart/2005/8/layout/chevron2"/>
    <dgm:cxn modelId="{9E1B1E8C-4B10-4FD4-8357-4C0C9D748C9A}" type="presParOf" srcId="{DD73EA6B-E355-4E44-A616-F3C3B2326657}" destId="{1A3E0AC6-8E61-4909-9EBA-72E5A20A3647}" srcOrd="11" destOrd="0" presId="urn:microsoft.com/office/officeart/2005/8/layout/chevron2"/>
    <dgm:cxn modelId="{8437E22D-5FBD-44E8-A5EF-A9E0860596BB}" type="presParOf" srcId="{DD73EA6B-E355-4E44-A616-F3C3B2326657}" destId="{78DC93CA-BAD8-4ABE-9C1E-8EC07E3C9F7C}" srcOrd="12" destOrd="0" presId="urn:microsoft.com/office/officeart/2005/8/layout/chevron2"/>
    <dgm:cxn modelId="{400B5BC0-58B3-486B-9C6A-99A595CCD16D}" type="presParOf" srcId="{78DC93CA-BAD8-4ABE-9C1E-8EC07E3C9F7C}" destId="{A8125E8C-B566-43CE-9503-56023783A6F4}" srcOrd="0" destOrd="0" presId="urn:microsoft.com/office/officeart/2005/8/layout/chevron2"/>
    <dgm:cxn modelId="{492AC8D5-C806-4B5B-A949-0EA6277AF4B4}" type="presParOf" srcId="{78DC93CA-BAD8-4ABE-9C1E-8EC07E3C9F7C}" destId="{09B2B2E3-8D3B-4ABD-A55D-109179E204D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9FB181-89CE-4E6B-A31B-1B9CD72B3CC5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B4F22C5F-CDD9-43BB-9965-67A66AA86A0F}">
      <dgm:prSet phldrT="[Text]"/>
      <dgm:spPr/>
      <dgm:t>
        <a:bodyPr/>
        <a:lstStyle/>
        <a:p>
          <a:r>
            <a:rPr lang="hr-HR" dirty="0" smtClean="0"/>
            <a:t>Spoznati što izabrati</a:t>
          </a:r>
          <a:endParaRPr lang="en-US" dirty="0"/>
        </a:p>
      </dgm:t>
    </dgm:pt>
    <dgm:pt modelId="{3F4C8F47-E7BC-4B13-8C0D-88F0F0BE22D6}" type="parTrans" cxnId="{2C81894D-ED27-49E6-B090-453FA8CA4823}">
      <dgm:prSet/>
      <dgm:spPr/>
      <dgm:t>
        <a:bodyPr/>
        <a:lstStyle/>
        <a:p>
          <a:endParaRPr lang="en-US"/>
        </a:p>
      </dgm:t>
    </dgm:pt>
    <dgm:pt modelId="{15FD934B-C335-4FB1-B9EB-A1D89EF0E70D}" type="sibTrans" cxnId="{2C81894D-ED27-49E6-B090-453FA8CA4823}">
      <dgm:prSet/>
      <dgm:spPr/>
      <dgm:t>
        <a:bodyPr/>
        <a:lstStyle/>
        <a:p>
          <a:endParaRPr lang="en-US"/>
        </a:p>
      </dgm:t>
    </dgm:pt>
    <dgm:pt modelId="{AB139948-EAE8-4F69-9579-62313FE97B6C}">
      <dgm:prSet phldrT="[Text]"/>
      <dgm:spPr/>
      <dgm:t>
        <a:bodyPr/>
        <a:lstStyle/>
        <a:p>
          <a:r>
            <a:rPr lang="hr-HR" dirty="0" smtClean="0"/>
            <a:t>informiranje klijenata</a:t>
          </a:r>
          <a:endParaRPr lang="en-US" dirty="0"/>
        </a:p>
      </dgm:t>
    </dgm:pt>
    <dgm:pt modelId="{247E0934-585D-4725-9584-B738CB868FB0}" type="parTrans" cxnId="{964A0F8C-2B92-475C-8C4D-9A8D2955CD14}">
      <dgm:prSet/>
      <dgm:spPr/>
      <dgm:t>
        <a:bodyPr/>
        <a:lstStyle/>
        <a:p>
          <a:endParaRPr lang="en-US"/>
        </a:p>
      </dgm:t>
    </dgm:pt>
    <dgm:pt modelId="{EA6DF7BF-BC70-4262-AEB5-7C6F30E39681}" type="sibTrans" cxnId="{964A0F8C-2B92-475C-8C4D-9A8D2955CD14}">
      <dgm:prSet/>
      <dgm:spPr/>
      <dgm:t>
        <a:bodyPr/>
        <a:lstStyle/>
        <a:p>
          <a:endParaRPr lang="en-US"/>
        </a:p>
      </dgm:t>
    </dgm:pt>
    <dgm:pt modelId="{6D53B932-098A-4E9A-A5E7-74719F41EEA2}">
      <dgm:prSet phldrT="[Text]"/>
      <dgm:spPr/>
      <dgm:t>
        <a:bodyPr/>
        <a:lstStyle/>
        <a:p>
          <a:r>
            <a:rPr lang="hr-HR" dirty="0" smtClean="0"/>
            <a:t>Letci, internet...</a:t>
          </a:r>
          <a:endParaRPr lang="en-US" dirty="0"/>
        </a:p>
      </dgm:t>
    </dgm:pt>
    <dgm:pt modelId="{E62A3B9F-AE55-49FD-B83E-E45B4258A385}" type="parTrans" cxnId="{59C73EC3-BE02-4464-9276-BF0FA2CA57C1}">
      <dgm:prSet/>
      <dgm:spPr/>
      <dgm:t>
        <a:bodyPr/>
        <a:lstStyle/>
        <a:p>
          <a:endParaRPr lang="en-US"/>
        </a:p>
      </dgm:t>
    </dgm:pt>
    <dgm:pt modelId="{D7A076E9-EA44-4143-9BF6-720EC10398B0}" type="sibTrans" cxnId="{59C73EC3-BE02-4464-9276-BF0FA2CA57C1}">
      <dgm:prSet/>
      <dgm:spPr/>
      <dgm:t>
        <a:bodyPr/>
        <a:lstStyle/>
        <a:p>
          <a:endParaRPr lang="en-US"/>
        </a:p>
      </dgm:t>
    </dgm:pt>
    <dgm:pt modelId="{B5C72D50-C48E-450C-AB83-F16716C3D3E7}">
      <dgm:prSet phldrT="[Text]"/>
      <dgm:spPr/>
      <dgm:t>
        <a:bodyPr/>
        <a:lstStyle/>
        <a:p>
          <a:r>
            <a:rPr lang="hr-HR" dirty="0" smtClean="0"/>
            <a:t>Individualan pristup</a:t>
          </a:r>
          <a:endParaRPr lang="en-US" dirty="0"/>
        </a:p>
      </dgm:t>
    </dgm:pt>
    <dgm:pt modelId="{17A9971D-8A92-4696-A3D3-0322AE75907C}" type="parTrans" cxnId="{26E496AB-CEEA-4934-B1CE-008487046C76}">
      <dgm:prSet/>
      <dgm:spPr/>
      <dgm:t>
        <a:bodyPr/>
        <a:lstStyle/>
        <a:p>
          <a:endParaRPr lang="en-US"/>
        </a:p>
      </dgm:t>
    </dgm:pt>
    <dgm:pt modelId="{CA3A63F4-144A-43F6-A453-5422BCD73A7F}" type="sibTrans" cxnId="{26E496AB-CEEA-4934-B1CE-008487046C76}">
      <dgm:prSet/>
      <dgm:spPr/>
      <dgm:t>
        <a:bodyPr/>
        <a:lstStyle/>
        <a:p>
          <a:endParaRPr lang="en-US"/>
        </a:p>
      </dgm:t>
    </dgm:pt>
    <dgm:pt modelId="{93BDB4AE-377E-4057-842D-007808F1C49D}" type="pres">
      <dgm:prSet presAssocID="{DD9FB181-89CE-4E6B-A31B-1B9CD72B3CC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A20BD26-CD00-47E5-B7BD-2A4C0224E473}" type="pres">
      <dgm:prSet presAssocID="{B4F22C5F-CDD9-43BB-9965-67A66AA86A0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8A15-FEAE-4EAB-84FC-4805635B2717}" type="pres">
      <dgm:prSet presAssocID="{15FD934B-C335-4FB1-B9EB-A1D89EF0E70D}" presName="sibTrans" presStyleCnt="0"/>
      <dgm:spPr/>
    </dgm:pt>
    <dgm:pt modelId="{95244A33-7A86-47B5-8E95-9A44B8BE8383}" type="pres">
      <dgm:prSet presAssocID="{AB139948-EAE8-4F69-9579-62313FE97B6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9A62E4-3D06-4942-98D0-431D7BE9FFEB}" type="pres">
      <dgm:prSet presAssocID="{EA6DF7BF-BC70-4262-AEB5-7C6F30E39681}" presName="sibTrans" presStyleCnt="0"/>
      <dgm:spPr/>
    </dgm:pt>
    <dgm:pt modelId="{521CFE22-6002-4F21-A6A4-062C88F0F441}" type="pres">
      <dgm:prSet presAssocID="{6D53B932-098A-4E9A-A5E7-74719F41EEA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F9C928-07CD-49A4-984E-0A056799A980}" type="pres">
      <dgm:prSet presAssocID="{D7A076E9-EA44-4143-9BF6-720EC10398B0}" presName="sibTrans" presStyleCnt="0"/>
      <dgm:spPr/>
    </dgm:pt>
    <dgm:pt modelId="{19ED75C5-37B1-4B79-BDAC-22C52B9811B7}" type="pres">
      <dgm:prSet presAssocID="{B5C72D50-C48E-450C-AB83-F16716C3D3E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B32AD3-0A35-497A-9ACA-580BE4451936}" type="presOf" srcId="{DD9FB181-89CE-4E6B-A31B-1B9CD72B3CC5}" destId="{93BDB4AE-377E-4057-842D-007808F1C49D}" srcOrd="0" destOrd="0" presId="urn:microsoft.com/office/officeart/2005/8/layout/default"/>
    <dgm:cxn modelId="{7E65D866-77DF-4B6A-929D-E48F1DAA753D}" type="presOf" srcId="{6D53B932-098A-4E9A-A5E7-74719F41EEA2}" destId="{521CFE22-6002-4F21-A6A4-062C88F0F441}" srcOrd="0" destOrd="0" presId="urn:microsoft.com/office/officeart/2005/8/layout/default"/>
    <dgm:cxn modelId="{964A0F8C-2B92-475C-8C4D-9A8D2955CD14}" srcId="{DD9FB181-89CE-4E6B-A31B-1B9CD72B3CC5}" destId="{AB139948-EAE8-4F69-9579-62313FE97B6C}" srcOrd="1" destOrd="0" parTransId="{247E0934-585D-4725-9584-B738CB868FB0}" sibTransId="{EA6DF7BF-BC70-4262-AEB5-7C6F30E39681}"/>
    <dgm:cxn modelId="{ABBBCEE5-FD4A-4DE1-BAB9-7971C3B111BB}" type="presOf" srcId="{AB139948-EAE8-4F69-9579-62313FE97B6C}" destId="{95244A33-7A86-47B5-8E95-9A44B8BE8383}" srcOrd="0" destOrd="0" presId="urn:microsoft.com/office/officeart/2005/8/layout/default"/>
    <dgm:cxn modelId="{2C81894D-ED27-49E6-B090-453FA8CA4823}" srcId="{DD9FB181-89CE-4E6B-A31B-1B9CD72B3CC5}" destId="{B4F22C5F-CDD9-43BB-9965-67A66AA86A0F}" srcOrd="0" destOrd="0" parTransId="{3F4C8F47-E7BC-4B13-8C0D-88F0F0BE22D6}" sibTransId="{15FD934B-C335-4FB1-B9EB-A1D89EF0E70D}"/>
    <dgm:cxn modelId="{A6126318-3593-42E2-8211-00FACEF85CFA}" type="presOf" srcId="{B4F22C5F-CDD9-43BB-9965-67A66AA86A0F}" destId="{6A20BD26-CD00-47E5-B7BD-2A4C0224E473}" srcOrd="0" destOrd="0" presId="urn:microsoft.com/office/officeart/2005/8/layout/default"/>
    <dgm:cxn modelId="{26E496AB-CEEA-4934-B1CE-008487046C76}" srcId="{DD9FB181-89CE-4E6B-A31B-1B9CD72B3CC5}" destId="{B5C72D50-C48E-450C-AB83-F16716C3D3E7}" srcOrd="3" destOrd="0" parTransId="{17A9971D-8A92-4696-A3D3-0322AE75907C}" sibTransId="{CA3A63F4-144A-43F6-A453-5422BCD73A7F}"/>
    <dgm:cxn modelId="{ECB6AC19-4811-487E-92D3-7271E3CDE063}" type="presOf" srcId="{B5C72D50-C48E-450C-AB83-F16716C3D3E7}" destId="{19ED75C5-37B1-4B79-BDAC-22C52B9811B7}" srcOrd="0" destOrd="0" presId="urn:microsoft.com/office/officeart/2005/8/layout/default"/>
    <dgm:cxn modelId="{59C73EC3-BE02-4464-9276-BF0FA2CA57C1}" srcId="{DD9FB181-89CE-4E6B-A31B-1B9CD72B3CC5}" destId="{6D53B932-098A-4E9A-A5E7-74719F41EEA2}" srcOrd="2" destOrd="0" parTransId="{E62A3B9F-AE55-49FD-B83E-E45B4258A385}" sibTransId="{D7A076E9-EA44-4143-9BF6-720EC10398B0}"/>
    <dgm:cxn modelId="{BE54104C-D7D8-438E-B7AC-5B8EE100999A}" type="presParOf" srcId="{93BDB4AE-377E-4057-842D-007808F1C49D}" destId="{6A20BD26-CD00-47E5-B7BD-2A4C0224E473}" srcOrd="0" destOrd="0" presId="urn:microsoft.com/office/officeart/2005/8/layout/default"/>
    <dgm:cxn modelId="{546B71C1-5A2F-4935-AE6D-725E849159BB}" type="presParOf" srcId="{93BDB4AE-377E-4057-842D-007808F1C49D}" destId="{C2E38A15-FEAE-4EAB-84FC-4805635B2717}" srcOrd="1" destOrd="0" presId="urn:microsoft.com/office/officeart/2005/8/layout/default"/>
    <dgm:cxn modelId="{5A7B4641-3189-464D-97F5-E4CA0C024D86}" type="presParOf" srcId="{93BDB4AE-377E-4057-842D-007808F1C49D}" destId="{95244A33-7A86-47B5-8E95-9A44B8BE8383}" srcOrd="2" destOrd="0" presId="urn:microsoft.com/office/officeart/2005/8/layout/default"/>
    <dgm:cxn modelId="{B4CF7153-35A9-4A91-B627-1477D5CCC95D}" type="presParOf" srcId="{93BDB4AE-377E-4057-842D-007808F1C49D}" destId="{309A62E4-3D06-4942-98D0-431D7BE9FFEB}" srcOrd="3" destOrd="0" presId="urn:microsoft.com/office/officeart/2005/8/layout/default"/>
    <dgm:cxn modelId="{7521A04A-85CB-404C-A34E-D81DBC75D8BE}" type="presParOf" srcId="{93BDB4AE-377E-4057-842D-007808F1C49D}" destId="{521CFE22-6002-4F21-A6A4-062C88F0F441}" srcOrd="4" destOrd="0" presId="urn:microsoft.com/office/officeart/2005/8/layout/default"/>
    <dgm:cxn modelId="{3CEDABAE-3A45-4342-A7B6-76BC68AFA617}" type="presParOf" srcId="{93BDB4AE-377E-4057-842D-007808F1C49D}" destId="{8CF9C928-07CD-49A4-984E-0A056799A980}" srcOrd="5" destOrd="0" presId="urn:microsoft.com/office/officeart/2005/8/layout/default"/>
    <dgm:cxn modelId="{DA66DEA1-F256-4214-ACA2-6DCDFFD56966}" type="presParOf" srcId="{93BDB4AE-377E-4057-842D-007808F1C49D}" destId="{19ED75C5-37B1-4B79-BDAC-22C52B9811B7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ACF202C-20B9-43DE-BDB4-53AFE10B61E4}" type="doc">
      <dgm:prSet loTypeId="urn:microsoft.com/office/officeart/2005/8/layout/hProcess9" loCatId="process" qsTypeId="urn:microsoft.com/office/officeart/2005/8/quickstyle/simple1" qsCatId="simple" csTypeId="urn:microsoft.com/office/officeart/2005/8/colors/colorful3" csCatId="colorful" phldr="1"/>
      <dgm:spPr/>
    </dgm:pt>
    <dgm:pt modelId="{08C832AC-1712-403B-A334-3891C43C0E3F}">
      <dgm:prSet phldrT="[Text]"/>
      <dgm:spPr/>
      <dgm:t>
        <a:bodyPr/>
        <a:lstStyle/>
        <a:p>
          <a:r>
            <a:rPr lang="hr-HR" dirty="0" smtClean="0"/>
            <a:t>Zaprimanje zahtjeva za kredit</a:t>
          </a:r>
          <a:endParaRPr lang="en-US" dirty="0"/>
        </a:p>
      </dgm:t>
    </dgm:pt>
    <dgm:pt modelId="{978259C3-61A1-4301-B247-709013087E8E}" type="parTrans" cxnId="{391031FF-D5BB-4F5C-A7E6-7E15355F9D71}">
      <dgm:prSet/>
      <dgm:spPr/>
      <dgm:t>
        <a:bodyPr/>
        <a:lstStyle/>
        <a:p>
          <a:endParaRPr lang="en-US"/>
        </a:p>
      </dgm:t>
    </dgm:pt>
    <dgm:pt modelId="{0A3FB3D8-94CC-48B8-9D59-4863CD5D221A}" type="sibTrans" cxnId="{391031FF-D5BB-4F5C-A7E6-7E15355F9D71}">
      <dgm:prSet/>
      <dgm:spPr/>
      <dgm:t>
        <a:bodyPr/>
        <a:lstStyle/>
        <a:p>
          <a:endParaRPr lang="en-US"/>
        </a:p>
      </dgm:t>
    </dgm:pt>
    <dgm:pt modelId="{41DCDB9D-AE5D-4B83-AB30-333B50D6DCC1}">
      <dgm:prSet phldrT="[Text]"/>
      <dgm:spPr/>
      <dgm:t>
        <a:bodyPr/>
        <a:lstStyle/>
        <a:p>
          <a:r>
            <a:rPr lang="hr-HR" dirty="0" smtClean="0"/>
            <a:t>Procjena kreditne sposobnosti</a:t>
          </a:r>
          <a:endParaRPr lang="en-US" dirty="0"/>
        </a:p>
      </dgm:t>
    </dgm:pt>
    <dgm:pt modelId="{AA270AC6-F3EF-4984-AA7B-6DFFE4817180}" type="parTrans" cxnId="{84245BE2-F31D-4964-BD5E-4A65F250351A}">
      <dgm:prSet/>
      <dgm:spPr/>
      <dgm:t>
        <a:bodyPr/>
        <a:lstStyle/>
        <a:p>
          <a:endParaRPr lang="en-US"/>
        </a:p>
      </dgm:t>
    </dgm:pt>
    <dgm:pt modelId="{5566B3A0-745B-47AE-B621-AB9074D810FF}" type="sibTrans" cxnId="{84245BE2-F31D-4964-BD5E-4A65F250351A}">
      <dgm:prSet/>
      <dgm:spPr/>
      <dgm:t>
        <a:bodyPr/>
        <a:lstStyle/>
        <a:p>
          <a:endParaRPr lang="en-US"/>
        </a:p>
      </dgm:t>
    </dgm:pt>
    <dgm:pt modelId="{ACD07E25-4B41-4E94-81B5-DCBB55BC2412}">
      <dgm:prSet phldrT="[Text]"/>
      <dgm:spPr/>
      <dgm:t>
        <a:bodyPr/>
        <a:lstStyle/>
        <a:p>
          <a:r>
            <a:rPr lang="hr-HR" dirty="0" smtClean="0"/>
            <a:t>Prikupljanje informacija vezanih uz zahtjev klijenta</a:t>
          </a:r>
          <a:endParaRPr lang="en-US" dirty="0"/>
        </a:p>
      </dgm:t>
    </dgm:pt>
    <dgm:pt modelId="{FEFC23FF-ADF2-48A9-A251-CA3226A6B9CC}" type="parTrans" cxnId="{DE69DEE5-B14F-406A-8D6C-59E536BE376F}">
      <dgm:prSet/>
      <dgm:spPr/>
      <dgm:t>
        <a:bodyPr/>
        <a:lstStyle/>
        <a:p>
          <a:endParaRPr lang="en-US"/>
        </a:p>
      </dgm:t>
    </dgm:pt>
    <dgm:pt modelId="{4D611960-C8B4-4C3D-AE67-29831A335683}" type="sibTrans" cxnId="{DE69DEE5-B14F-406A-8D6C-59E536BE376F}">
      <dgm:prSet/>
      <dgm:spPr/>
      <dgm:t>
        <a:bodyPr/>
        <a:lstStyle/>
        <a:p>
          <a:endParaRPr lang="en-US"/>
        </a:p>
      </dgm:t>
    </dgm:pt>
    <dgm:pt modelId="{F484084E-7125-4C1F-A308-F3F4B677D9B9}">
      <dgm:prSet phldrT="[Text]"/>
      <dgm:spPr/>
      <dgm:t>
        <a:bodyPr/>
        <a:lstStyle/>
        <a:p>
          <a:r>
            <a:rPr lang="hr-HR" dirty="0" smtClean="0"/>
            <a:t>Procjena potreba i utvrđivanje proizvoda koji odgovara potrebama</a:t>
          </a:r>
          <a:endParaRPr lang="en-US" dirty="0"/>
        </a:p>
      </dgm:t>
    </dgm:pt>
    <dgm:pt modelId="{5D090CF0-ABE5-4006-9D21-BB0A8871FF98}" type="parTrans" cxnId="{A1DDCB2B-DB4F-4D12-B514-027487F4EC29}">
      <dgm:prSet/>
      <dgm:spPr/>
      <dgm:t>
        <a:bodyPr/>
        <a:lstStyle/>
        <a:p>
          <a:endParaRPr lang="en-US"/>
        </a:p>
      </dgm:t>
    </dgm:pt>
    <dgm:pt modelId="{4EAAF4C8-C536-46D0-AFDD-F4D31160661D}" type="sibTrans" cxnId="{A1DDCB2B-DB4F-4D12-B514-027487F4EC29}">
      <dgm:prSet/>
      <dgm:spPr/>
      <dgm:t>
        <a:bodyPr/>
        <a:lstStyle/>
        <a:p>
          <a:endParaRPr lang="en-US"/>
        </a:p>
      </dgm:t>
    </dgm:pt>
    <dgm:pt modelId="{4A4FEC9A-6A3F-404F-8B9D-22EBDE0EA4CF}">
      <dgm:prSet phldrT="[Text]"/>
      <dgm:spPr/>
      <dgm:t>
        <a:bodyPr/>
        <a:lstStyle/>
        <a:p>
          <a:r>
            <a:rPr lang="hr-HR" dirty="0" smtClean="0"/>
            <a:t>Objašnjavanje dokumentacije</a:t>
          </a:r>
          <a:endParaRPr lang="en-US" dirty="0"/>
        </a:p>
      </dgm:t>
    </dgm:pt>
    <dgm:pt modelId="{B25195EA-FBFD-434E-A6DC-6826A5EDF901}" type="parTrans" cxnId="{261D6EC7-395B-48E5-9C5D-215CDFFE6D3D}">
      <dgm:prSet/>
      <dgm:spPr/>
      <dgm:t>
        <a:bodyPr/>
        <a:lstStyle/>
        <a:p>
          <a:endParaRPr lang="en-US"/>
        </a:p>
      </dgm:t>
    </dgm:pt>
    <dgm:pt modelId="{0FE37647-611D-4D4A-B1E4-B8BF75204D04}" type="sibTrans" cxnId="{261D6EC7-395B-48E5-9C5D-215CDFFE6D3D}">
      <dgm:prSet/>
      <dgm:spPr/>
      <dgm:t>
        <a:bodyPr/>
        <a:lstStyle/>
        <a:p>
          <a:endParaRPr lang="en-US"/>
        </a:p>
      </dgm:t>
    </dgm:pt>
    <dgm:pt modelId="{91CB5AA0-81F8-4D53-AB92-CBD1330D27A5}" type="pres">
      <dgm:prSet presAssocID="{CACF202C-20B9-43DE-BDB4-53AFE10B61E4}" presName="CompostProcess" presStyleCnt="0">
        <dgm:presLayoutVars>
          <dgm:dir/>
          <dgm:resizeHandles val="exact"/>
        </dgm:presLayoutVars>
      </dgm:prSet>
      <dgm:spPr/>
    </dgm:pt>
    <dgm:pt modelId="{594CD654-EF3B-4214-BAB7-C81B94E0A9AF}" type="pres">
      <dgm:prSet presAssocID="{CACF202C-20B9-43DE-BDB4-53AFE10B61E4}" presName="arrow" presStyleLbl="bgShp" presStyleIdx="0" presStyleCnt="1"/>
      <dgm:spPr/>
    </dgm:pt>
    <dgm:pt modelId="{71C5489E-6464-435E-9E10-48A767D01C75}" type="pres">
      <dgm:prSet presAssocID="{CACF202C-20B9-43DE-BDB4-53AFE10B61E4}" presName="linearProcess" presStyleCnt="0"/>
      <dgm:spPr/>
    </dgm:pt>
    <dgm:pt modelId="{E33BE28E-E772-46F3-91A0-CDA011635AB8}" type="pres">
      <dgm:prSet presAssocID="{ACD07E25-4B41-4E94-81B5-DCBB55BC2412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2AC73B-EFF3-480C-B23D-602A03644BB1}" type="pres">
      <dgm:prSet presAssocID="{4D611960-C8B4-4C3D-AE67-29831A335683}" presName="sibTrans" presStyleCnt="0"/>
      <dgm:spPr/>
    </dgm:pt>
    <dgm:pt modelId="{8BEA98A2-AE83-41D2-8F42-F481337CE10D}" type="pres">
      <dgm:prSet presAssocID="{F484084E-7125-4C1F-A308-F3F4B677D9B9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736998-FFA8-40F2-9E91-E39284002C61}" type="pres">
      <dgm:prSet presAssocID="{4EAAF4C8-C536-46D0-AFDD-F4D31160661D}" presName="sibTrans" presStyleCnt="0"/>
      <dgm:spPr/>
    </dgm:pt>
    <dgm:pt modelId="{CEDD5A21-D5BC-467C-9AB9-C62227F789CF}" type="pres">
      <dgm:prSet presAssocID="{4A4FEC9A-6A3F-404F-8B9D-22EBDE0EA4CF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2F0F2A-0C2B-4B89-ABFB-018B73843D86}" type="pres">
      <dgm:prSet presAssocID="{0FE37647-611D-4D4A-B1E4-B8BF75204D04}" presName="sibTrans" presStyleCnt="0"/>
      <dgm:spPr/>
    </dgm:pt>
    <dgm:pt modelId="{BBFEF127-421C-4945-97B0-A7488E654D8B}" type="pres">
      <dgm:prSet presAssocID="{08C832AC-1712-403B-A334-3891C43C0E3F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2550A3-378F-40ED-ACFB-A2FBA86DDB11}" type="pres">
      <dgm:prSet presAssocID="{0A3FB3D8-94CC-48B8-9D59-4863CD5D221A}" presName="sibTrans" presStyleCnt="0"/>
      <dgm:spPr/>
    </dgm:pt>
    <dgm:pt modelId="{389AF1D1-EE05-4457-9C02-10DC81997391}" type="pres">
      <dgm:prSet presAssocID="{41DCDB9D-AE5D-4B83-AB30-333B50D6DCC1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61D6EC7-395B-48E5-9C5D-215CDFFE6D3D}" srcId="{CACF202C-20B9-43DE-BDB4-53AFE10B61E4}" destId="{4A4FEC9A-6A3F-404F-8B9D-22EBDE0EA4CF}" srcOrd="2" destOrd="0" parTransId="{B25195EA-FBFD-434E-A6DC-6826A5EDF901}" sibTransId="{0FE37647-611D-4D4A-B1E4-B8BF75204D04}"/>
    <dgm:cxn modelId="{A1DDCB2B-DB4F-4D12-B514-027487F4EC29}" srcId="{CACF202C-20B9-43DE-BDB4-53AFE10B61E4}" destId="{F484084E-7125-4C1F-A308-F3F4B677D9B9}" srcOrd="1" destOrd="0" parTransId="{5D090CF0-ABE5-4006-9D21-BB0A8871FF98}" sibTransId="{4EAAF4C8-C536-46D0-AFDD-F4D31160661D}"/>
    <dgm:cxn modelId="{3490668B-80AE-4174-BC3E-4DFDC383BF82}" type="presOf" srcId="{F484084E-7125-4C1F-A308-F3F4B677D9B9}" destId="{8BEA98A2-AE83-41D2-8F42-F481337CE10D}" srcOrd="0" destOrd="0" presId="urn:microsoft.com/office/officeart/2005/8/layout/hProcess9"/>
    <dgm:cxn modelId="{06E9B431-9A80-4F78-B3BF-AE6D975A3665}" type="presOf" srcId="{CACF202C-20B9-43DE-BDB4-53AFE10B61E4}" destId="{91CB5AA0-81F8-4D53-AB92-CBD1330D27A5}" srcOrd="0" destOrd="0" presId="urn:microsoft.com/office/officeart/2005/8/layout/hProcess9"/>
    <dgm:cxn modelId="{1ACC0BF8-2D4C-4E10-937E-FFD119C2DD89}" type="presOf" srcId="{ACD07E25-4B41-4E94-81B5-DCBB55BC2412}" destId="{E33BE28E-E772-46F3-91A0-CDA011635AB8}" srcOrd="0" destOrd="0" presId="urn:microsoft.com/office/officeart/2005/8/layout/hProcess9"/>
    <dgm:cxn modelId="{50EBB072-1238-448A-B13F-27FEC8E48540}" type="presOf" srcId="{4A4FEC9A-6A3F-404F-8B9D-22EBDE0EA4CF}" destId="{CEDD5A21-D5BC-467C-9AB9-C62227F789CF}" srcOrd="0" destOrd="0" presId="urn:microsoft.com/office/officeart/2005/8/layout/hProcess9"/>
    <dgm:cxn modelId="{DE69DEE5-B14F-406A-8D6C-59E536BE376F}" srcId="{CACF202C-20B9-43DE-BDB4-53AFE10B61E4}" destId="{ACD07E25-4B41-4E94-81B5-DCBB55BC2412}" srcOrd="0" destOrd="0" parTransId="{FEFC23FF-ADF2-48A9-A251-CA3226A6B9CC}" sibTransId="{4D611960-C8B4-4C3D-AE67-29831A335683}"/>
    <dgm:cxn modelId="{391031FF-D5BB-4F5C-A7E6-7E15355F9D71}" srcId="{CACF202C-20B9-43DE-BDB4-53AFE10B61E4}" destId="{08C832AC-1712-403B-A334-3891C43C0E3F}" srcOrd="3" destOrd="0" parTransId="{978259C3-61A1-4301-B247-709013087E8E}" sibTransId="{0A3FB3D8-94CC-48B8-9D59-4863CD5D221A}"/>
    <dgm:cxn modelId="{62AE2564-761B-428F-AD23-BBFA0FA3A607}" type="presOf" srcId="{08C832AC-1712-403B-A334-3891C43C0E3F}" destId="{BBFEF127-421C-4945-97B0-A7488E654D8B}" srcOrd="0" destOrd="0" presId="urn:microsoft.com/office/officeart/2005/8/layout/hProcess9"/>
    <dgm:cxn modelId="{B2E74670-0B66-47EF-B8A5-336432843865}" type="presOf" srcId="{41DCDB9D-AE5D-4B83-AB30-333B50D6DCC1}" destId="{389AF1D1-EE05-4457-9C02-10DC81997391}" srcOrd="0" destOrd="0" presId="urn:microsoft.com/office/officeart/2005/8/layout/hProcess9"/>
    <dgm:cxn modelId="{84245BE2-F31D-4964-BD5E-4A65F250351A}" srcId="{CACF202C-20B9-43DE-BDB4-53AFE10B61E4}" destId="{41DCDB9D-AE5D-4B83-AB30-333B50D6DCC1}" srcOrd="4" destOrd="0" parTransId="{AA270AC6-F3EF-4984-AA7B-6DFFE4817180}" sibTransId="{5566B3A0-745B-47AE-B621-AB9074D810FF}"/>
    <dgm:cxn modelId="{77C94D9E-D7B7-48BE-8642-DDE4FA48C955}" type="presParOf" srcId="{91CB5AA0-81F8-4D53-AB92-CBD1330D27A5}" destId="{594CD654-EF3B-4214-BAB7-C81B94E0A9AF}" srcOrd="0" destOrd="0" presId="urn:microsoft.com/office/officeart/2005/8/layout/hProcess9"/>
    <dgm:cxn modelId="{C342DA65-B33D-4F06-A0D2-FCF00126FE64}" type="presParOf" srcId="{91CB5AA0-81F8-4D53-AB92-CBD1330D27A5}" destId="{71C5489E-6464-435E-9E10-48A767D01C75}" srcOrd="1" destOrd="0" presId="urn:microsoft.com/office/officeart/2005/8/layout/hProcess9"/>
    <dgm:cxn modelId="{445ED8F0-683B-40FC-AAE7-3DCB04717BBC}" type="presParOf" srcId="{71C5489E-6464-435E-9E10-48A767D01C75}" destId="{E33BE28E-E772-46F3-91A0-CDA011635AB8}" srcOrd="0" destOrd="0" presId="urn:microsoft.com/office/officeart/2005/8/layout/hProcess9"/>
    <dgm:cxn modelId="{6BEB78EE-116E-4CCB-9034-FA4446FF3F63}" type="presParOf" srcId="{71C5489E-6464-435E-9E10-48A767D01C75}" destId="{322AC73B-EFF3-480C-B23D-602A03644BB1}" srcOrd="1" destOrd="0" presId="urn:microsoft.com/office/officeart/2005/8/layout/hProcess9"/>
    <dgm:cxn modelId="{03677B36-6D0C-4D7E-8087-C4F789F0EF34}" type="presParOf" srcId="{71C5489E-6464-435E-9E10-48A767D01C75}" destId="{8BEA98A2-AE83-41D2-8F42-F481337CE10D}" srcOrd="2" destOrd="0" presId="urn:microsoft.com/office/officeart/2005/8/layout/hProcess9"/>
    <dgm:cxn modelId="{E4AFD720-AD45-433C-B976-7DCDD6AE5BD2}" type="presParOf" srcId="{71C5489E-6464-435E-9E10-48A767D01C75}" destId="{68736998-FFA8-40F2-9E91-E39284002C61}" srcOrd="3" destOrd="0" presId="urn:microsoft.com/office/officeart/2005/8/layout/hProcess9"/>
    <dgm:cxn modelId="{E8CCCABD-F5B1-4880-B129-75748DDEFB1F}" type="presParOf" srcId="{71C5489E-6464-435E-9E10-48A767D01C75}" destId="{CEDD5A21-D5BC-467C-9AB9-C62227F789CF}" srcOrd="4" destOrd="0" presId="urn:microsoft.com/office/officeart/2005/8/layout/hProcess9"/>
    <dgm:cxn modelId="{ADE0F807-022F-468E-9A51-56CFB4F8B020}" type="presParOf" srcId="{71C5489E-6464-435E-9E10-48A767D01C75}" destId="{1F2F0F2A-0C2B-4B89-ABFB-018B73843D86}" srcOrd="5" destOrd="0" presId="urn:microsoft.com/office/officeart/2005/8/layout/hProcess9"/>
    <dgm:cxn modelId="{CF212EA6-FCB8-48F2-A133-0C4EAED5C5B4}" type="presParOf" srcId="{71C5489E-6464-435E-9E10-48A767D01C75}" destId="{BBFEF127-421C-4945-97B0-A7488E654D8B}" srcOrd="6" destOrd="0" presId="urn:microsoft.com/office/officeart/2005/8/layout/hProcess9"/>
    <dgm:cxn modelId="{03ED3FC8-B43C-4C2D-AF5F-4B605733BE60}" type="presParOf" srcId="{71C5489E-6464-435E-9E10-48A767D01C75}" destId="{8E2550A3-378F-40ED-ACFB-A2FBA86DDB11}" srcOrd="7" destOrd="0" presId="urn:microsoft.com/office/officeart/2005/8/layout/hProcess9"/>
    <dgm:cxn modelId="{CDA28711-E93A-4A5D-9A7E-F2741EDC62F2}" type="presParOf" srcId="{71C5489E-6464-435E-9E10-48A767D01C75}" destId="{389AF1D1-EE05-4457-9C02-10DC81997391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0DD877-6306-4485-96DE-D89FB75511A0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F7D8CD0-829D-473F-8B8C-53F91DBF1AE5}">
      <dgm:prSet phldrT="[Text]"/>
      <dgm:spPr/>
      <dgm:t>
        <a:bodyPr/>
        <a:lstStyle/>
        <a:p>
          <a:r>
            <a:rPr lang="en-US" dirty="0" err="1" smtClean="0"/>
            <a:t>ime</a:t>
          </a:r>
          <a:r>
            <a:rPr lang="en-US" dirty="0" smtClean="0"/>
            <a:t> </a:t>
          </a:r>
          <a:r>
            <a:rPr lang="en-US" dirty="0" err="1" smtClean="0"/>
            <a:t>i</a:t>
          </a:r>
          <a:r>
            <a:rPr lang="en-US" dirty="0" smtClean="0"/>
            <a:t> </a:t>
          </a:r>
          <a:r>
            <a:rPr lang="en-US" dirty="0" err="1" smtClean="0"/>
            <a:t>prezime</a:t>
          </a:r>
          <a:endParaRPr lang="en-US" dirty="0"/>
        </a:p>
      </dgm:t>
    </dgm:pt>
    <dgm:pt modelId="{88EEBD29-B832-4FA1-8235-FAC609CA6580}" type="parTrans" cxnId="{685F0307-9CD0-475C-A5CD-B6546B307EB7}">
      <dgm:prSet/>
      <dgm:spPr/>
      <dgm:t>
        <a:bodyPr/>
        <a:lstStyle/>
        <a:p>
          <a:endParaRPr lang="en-US"/>
        </a:p>
      </dgm:t>
    </dgm:pt>
    <dgm:pt modelId="{96FC59B8-007A-4D14-8A9C-CC6F6DB22253}" type="sibTrans" cxnId="{685F0307-9CD0-475C-A5CD-B6546B307EB7}">
      <dgm:prSet/>
      <dgm:spPr/>
      <dgm:t>
        <a:bodyPr/>
        <a:lstStyle/>
        <a:p>
          <a:endParaRPr lang="en-US"/>
        </a:p>
      </dgm:t>
    </dgm:pt>
    <dgm:pt modelId="{9A650543-7B07-4FFD-9BA1-9EA8C0F3D69E}">
      <dgm:prSet/>
      <dgm:spPr/>
      <dgm:t>
        <a:bodyPr/>
        <a:lstStyle/>
        <a:p>
          <a:r>
            <a:rPr lang="en-US" dirty="0" err="1" smtClean="0"/>
            <a:t>vrstu</a:t>
          </a:r>
          <a:r>
            <a:rPr lang="en-US" dirty="0" smtClean="0"/>
            <a:t> </a:t>
          </a:r>
          <a:r>
            <a:rPr lang="en-US" dirty="0" err="1" smtClean="0"/>
            <a:t>kredita</a:t>
          </a:r>
          <a:endParaRPr lang="en-US" dirty="0"/>
        </a:p>
      </dgm:t>
    </dgm:pt>
    <dgm:pt modelId="{8A0FCC9B-2EA2-471C-90B4-44308751F1C5}" type="parTrans" cxnId="{734AE5DC-3E87-421A-811C-22B0CD3F675F}">
      <dgm:prSet/>
      <dgm:spPr/>
      <dgm:t>
        <a:bodyPr/>
        <a:lstStyle/>
        <a:p>
          <a:endParaRPr lang="en-US"/>
        </a:p>
      </dgm:t>
    </dgm:pt>
    <dgm:pt modelId="{8F996B13-4C3B-41EA-86A4-AE971EA4CEAD}" type="sibTrans" cxnId="{734AE5DC-3E87-421A-811C-22B0CD3F675F}">
      <dgm:prSet/>
      <dgm:spPr/>
      <dgm:t>
        <a:bodyPr/>
        <a:lstStyle/>
        <a:p>
          <a:endParaRPr lang="en-US"/>
        </a:p>
      </dgm:t>
    </dgm:pt>
    <dgm:pt modelId="{37E0E7B9-EA54-41DE-82C4-FE0DD04EE503}">
      <dgm:prSet/>
      <dgm:spPr/>
      <dgm:t>
        <a:bodyPr/>
        <a:lstStyle/>
        <a:p>
          <a:r>
            <a:rPr lang="en-US" dirty="0" err="1" smtClean="0"/>
            <a:t>trajanje</a:t>
          </a:r>
          <a:r>
            <a:rPr lang="en-US" dirty="0" smtClean="0"/>
            <a:t> </a:t>
          </a:r>
          <a:r>
            <a:rPr lang="en-US" dirty="0" err="1" smtClean="0"/>
            <a:t>ugovora</a:t>
          </a:r>
          <a:r>
            <a:rPr lang="en-US" dirty="0" smtClean="0"/>
            <a:t> o </a:t>
          </a:r>
          <a:r>
            <a:rPr lang="en-US" dirty="0" err="1" smtClean="0"/>
            <a:t>kreditu</a:t>
          </a:r>
          <a:endParaRPr lang="en-US" dirty="0"/>
        </a:p>
      </dgm:t>
    </dgm:pt>
    <dgm:pt modelId="{D36B2BE9-3443-450D-A8D5-F119475343FA}" type="parTrans" cxnId="{C44E24A7-14A8-4762-B3C5-168EB1FBA423}">
      <dgm:prSet/>
      <dgm:spPr/>
      <dgm:t>
        <a:bodyPr/>
        <a:lstStyle/>
        <a:p>
          <a:endParaRPr lang="en-US"/>
        </a:p>
      </dgm:t>
    </dgm:pt>
    <dgm:pt modelId="{CFD73A64-AEFF-4BE2-AA14-E1FADBA763F6}" type="sibTrans" cxnId="{C44E24A7-14A8-4762-B3C5-168EB1FBA423}">
      <dgm:prSet/>
      <dgm:spPr/>
      <dgm:t>
        <a:bodyPr/>
        <a:lstStyle/>
        <a:p>
          <a:endParaRPr lang="en-US"/>
        </a:p>
      </dgm:t>
    </dgm:pt>
    <dgm:pt modelId="{EFA10D16-79A3-4331-9C81-6C350D3DB1FE}">
      <dgm:prSet/>
      <dgm:spPr/>
      <dgm:t>
        <a:bodyPr/>
        <a:lstStyle/>
        <a:p>
          <a:r>
            <a:rPr lang="en-US" dirty="0" err="1" smtClean="0"/>
            <a:t>ukupan</a:t>
          </a:r>
          <a:r>
            <a:rPr lang="en-US" dirty="0" smtClean="0"/>
            <a:t> </a:t>
          </a:r>
          <a:r>
            <a:rPr lang="en-US" dirty="0" err="1" smtClean="0"/>
            <a:t>iznos</a:t>
          </a:r>
          <a:r>
            <a:rPr lang="en-US" dirty="0" smtClean="0"/>
            <a:t> </a:t>
          </a:r>
          <a:r>
            <a:rPr lang="en-US" dirty="0" err="1" smtClean="0"/>
            <a:t>kredita</a:t>
          </a:r>
          <a:r>
            <a:rPr lang="en-US" dirty="0" smtClean="0"/>
            <a:t>, </a:t>
          </a:r>
          <a:r>
            <a:rPr lang="en-US" dirty="0" err="1" smtClean="0"/>
            <a:t>valutu</a:t>
          </a:r>
          <a:r>
            <a:rPr lang="en-US" dirty="0" smtClean="0"/>
            <a:t> </a:t>
          </a:r>
          <a:r>
            <a:rPr lang="en-US" dirty="0" err="1" smtClean="0"/>
            <a:t>kredita</a:t>
          </a:r>
          <a:r>
            <a:rPr lang="en-US" dirty="0" smtClean="0"/>
            <a:t>, </a:t>
          </a:r>
          <a:r>
            <a:rPr lang="en-US" dirty="0" err="1" smtClean="0"/>
            <a:t>vrstu</a:t>
          </a:r>
          <a:r>
            <a:rPr lang="en-US" dirty="0" smtClean="0"/>
            <a:t> </a:t>
          </a:r>
          <a:r>
            <a:rPr lang="en-US" dirty="0" err="1" smtClean="0"/>
            <a:t>tečaja</a:t>
          </a:r>
          <a:r>
            <a:rPr lang="en-US" dirty="0" smtClean="0"/>
            <a:t> </a:t>
          </a:r>
          <a:r>
            <a:rPr lang="en-US" dirty="0" err="1" smtClean="0"/>
            <a:t>po</a:t>
          </a:r>
          <a:r>
            <a:rPr lang="en-US" dirty="0" smtClean="0"/>
            <a:t> </a:t>
          </a:r>
          <a:r>
            <a:rPr lang="en-US" dirty="0" err="1" smtClean="0"/>
            <a:t>kojoj</a:t>
          </a:r>
          <a:r>
            <a:rPr lang="en-US" dirty="0" smtClean="0"/>
            <a:t> se </a:t>
          </a:r>
          <a:r>
            <a:rPr lang="en-US" dirty="0" err="1" smtClean="0"/>
            <a:t>vrši</a:t>
          </a:r>
          <a:r>
            <a:rPr lang="en-US" dirty="0" smtClean="0"/>
            <a:t> </a:t>
          </a:r>
          <a:r>
            <a:rPr lang="en-US" dirty="0" err="1" smtClean="0"/>
            <a:t>isplata</a:t>
          </a:r>
          <a:r>
            <a:rPr lang="en-US" dirty="0" smtClean="0"/>
            <a:t> </a:t>
          </a:r>
          <a:r>
            <a:rPr lang="en-US" dirty="0" err="1" smtClean="0"/>
            <a:t>i</a:t>
          </a:r>
          <a:r>
            <a:rPr lang="en-US" dirty="0" smtClean="0"/>
            <a:t> </a:t>
          </a:r>
          <a:r>
            <a:rPr lang="en-US" dirty="0" err="1" smtClean="0"/>
            <a:t>naplat</a:t>
          </a:r>
          <a:r>
            <a:rPr lang="hr-HR" dirty="0" smtClean="0"/>
            <a:t>a </a:t>
          </a:r>
          <a:r>
            <a:rPr lang="en-US" dirty="0" err="1" smtClean="0"/>
            <a:t>kredita</a:t>
          </a:r>
          <a:endParaRPr lang="en-US" dirty="0"/>
        </a:p>
      </dgm:t>
    </dgm:pt>
    <dgm:pt modelId="{6E7BBEEB-94BA-465A-9923-DFA88CD7C329}" type="parTrans" cxnId="{E6CDA880-21B0-476C-A6CB-0E06BDA42649}">
      <dgm:prSet/>
      <dgm:spPr/>
      <dgm:t>
        <a:bodyPr/>
        <a:lstStyle/>
        <a:p>
          <a:endParaRPr lang="en-US"/>
        </a:p>
      </dgm:t>
    </dgm:pt>
    <dgm:pt modelId="{DF2556D6-F53A-4800-94A5-7A53CDCDC772}" type="sibTrans" cxnId="{E6CDA880-21B0-476C-A6CB-0E06BDA42649}">
      <dgm:prSet/>
      <dgm:spPr/>
      <dgm:t>
        <a:bodyPr/>
        <a:lstStyle/>
        <a:p>
          <a:endParaRPr lang="en-US"/>
        </a:p>
      </dgm:t>
    </dgm:pt>
    <dgm:pt modelId="{FA6AEF9F-C0D3-44C5-985C-627669F1116B}">
      <dgm:prSet/>
      <dgm:spPr/>
      <dgm:t>
        <a:bodyPr/>
        <a:lstStyle/>
        <a:p>
          <a:r>
            <a:rPr lang="en-US" dirty="0" err="1" smtClean="0"/>
            <a:t>kamatnu</a:t>
          </a:r>
          <a:r>
            <a:rPr lang="en-US" dirty="0" smtClean="0"/>
            <a:t> </a:t>
          </a:r>
          <a:r>
            <a:rPr lang="en-US" dirty="0" err="1" smtClean="0"/>
            <a:t>stopu</a:t>
          </a:r>
          <a:r>
            <a:rPr lang="en-US" dirty="0" smtClean="0"/>
            <a:t>, </a:t>
          </a:r>
          <a:r>
            <a:rPr lang="en-US" dirty="0" err="1" smtClean="0"/>
            <a:t>uvjete</a:t>
          </a:r>
          <a:r>
            <a:rPr lang="en-US" dirty="0" smtClean="0"/>
            <a:t> </a:t>
          </a:r>
          <a:r>
            <a:rPr lang="en-US" dirty="0" err="1" smtClean="0"/>
            <a:t>koji</a:t>
          </a:r>
          <a:r>
            <a:rPr lang="en-US" dirty="0" smtClean="0"/>
            <a:t> </a:t>
          </a:r>
          <a:r>
            <a:rPr lang="en-US" dirty="0" err="1" smtClean="0"/>
            <a:t>reguliraju</a:t>
          </a:r>
          <a:r>
            <a:rPr lang="en-US" dirty="0" smtClean="0"/>
            <a:t> </a:t>
          </a:r>
          <a:r>
            <a:rPr lang="en-US" dirty="0" err="1" smtClean="0"/>
            <a:t>njenu</a:t>
          </a:r>
          <a:r>
            <a:rPr lang="en-US" dirty="0" smtClean="0"/>
            <a:t> </a:t>
          </a:r>
          <a:r>
            <a:rPr lang="en-US" dirty="0" err="1" smtClean="0"/>
            <a:t>primjenu</a:t>
          </a:r>
          <a:r>
            <a:rPr lang="en-US" dirty="0" smtClean="0"/>
            <a:t>, </a:t>
          </a:r>
          <a:r>
            <a:rPr lang="en-US" dirty="0" err="1" smtClean="0"/>
            <a:t>kao</a:t>
          </a:r>
          <a:r>
            <a:rPr lang="en-US" dirty="0" smtClean="0"/>
            <a:t> </a:t>
          </a:r>
          <a:r>
            <a:rPr lang="en-US" dirty="0" err="1" smtClean="0"/>
            <a:t>i</a:t>
          </a:r>
          <a:r>
            <a:rPr lang="en-US" dirty="0" smtClean="0"/>
            <a:t> </a:t>
          </a:r>
          <a:r>
            <a:rPr lang="en-US" dirty="0" err="1" smtClean="0"/>
            <a:t>uvjete</a:t>
          </a:r>
          <a:r>
            <a:rPr lang="en-US" dirty="0" smtClean="0"/>
            <a:t> </a:t>
          </a:r>
          <a:r>
            <a:rPr lang="en-US" dirty="0" err="1" smtClean="0"/>
            <a:t>i</a:t>
          </a:r>
          <a:r>
            <a:rPr lang="en-US" dirty="0" smtClean="0"/>
            <a:t> </a:t>
          </a:r>
          <a:r>
            <a:rPr lang="en-US" dirty="0" err="1" smtClean="0"/>
            <a:t>postupke</a:t>
          </a:r>
          <a:r>
            <a:rPr lang="hr-HR" dirty="0" smtClean="0"/>
            <a:t> </a:t>
          </a:r>
          <a:r>
            <a:rPr lang="en-US" dirty="0" err="1" smtClean="0"/>
            <a:t>promjene</a:t>
          </a:r>
          <a:r>
            <a:rPr lang="en-US" dirty="0" smtClean="0"/>
            <a:t> </a:t>
          </a:r>
          <a:r>
            <a:rPr lang="en-US" dirty="0" err="1" smtClean="0"/>
            <a:t>kamatne</a:t>
          </a:r>
          <a:r>
            <a:rPr lang="en-US" dirty="0" smtClean="0"/>
            <a:t> </a:t>
          </a:r>
          <a:r>
            <a:rPr lang="en-US" dirty="0" err="1" smtClean="0"/>
            <a:t>stope</a:t>
          </a:r>
          <a:endParaRPr lang="en-US" dirty="0"/>
        </a:p>
      </dgm:t>
    </dgm:pt>
    <dgm:pt modelId="{DA6EFD88-EAA7-4988-BD78-6EE69A00A8B7}" type="parTrans" cxnId="{DA82866C-73A0-4B26-AA2D-108431134ECC}">
      <dgm:prSet/>
      <dgm:spPr/>
      <dgm:t>
        <a:bodyPr/>
        <a:lstStyle/>
        <a:p>
          <a:endParaRPr lang="en-US"/>
        </a:p>
      </dgm:t>
    </dgm:pt>
    <dgm:pt modelId="{8C903C5B-1B26-4733-8E23-B2B254D9C538}" type="sibTrans" cxnId="{DA82866C-73A0-4B26-AA2D-108431134ECC}">
      <dgm:prSet/>
      <dgm:spPr/>
      <dgm:t>
        <a:bodyPr/>
        <a:lstStyle/>
        <a:p>
          <a:endParaRPr lang="en-US"/>
        </a:p>
      </dgm:t>
    </dgm:pt>
    <dgm:pt modelId="{353B39E7-143A-44E0-A0D9-E1ACC78C8297}">
      <dgm:prSet/>
      <dgm:spPr/>
      <dgm:t>
        <a:bodyPr/>
        <a:lstStyle/>
        <a:p>
          <a:r>
            <a:rPr lang="en-US" dirty="0" smtClean="0"/>
            <a:t>EKS (</a:t>
          </a:r>
          <a:r>
            <a:rPr lang="en-US" dirty="0" err="1" smtClean="0"/>
            <a:t>efektivna</a:t>
          </a:r>
          <a:r>
            <a:rPr lang="en-US" dirty="0" smtClean="0"/>
            <a:t> </a:t>
          </a:r>
          <a:r>
            <a:rPr lang="en-US" dirty="0" err="1" smtClean="0"/>
            <a:t>kamatna</a:t>
          </a:r>
          <a:r>
            <a:rPr lang="en-US" dirty="0" smtClean="0"/>
            <a:t> </a:t>
          </a:r>
          <a:r>
            <a:rPr lang="en-US" dirty="0" err="1" smtClean="0"/>
            <a:t>stopa</a:t>
          </a:r>
          <a:r>
            <a:rPr lang="en-US" dirty="0" smtClean="0"/>
            <a:t> </a:t>
          </a:r>
          <a:r>
            <a:rPr lang="en-US" dirty="0" err="1" smtClean="0"/>
            <a:t>koja</a:t>
          </a:r>
          <a:r>
            <a:rPr lang="en-US" dirty="0" smtClean="0"/>
            <a:t> </a:t>
          </a:r>
          <a:r>
            <a:rPr lang="en-US" dirty="0" err="1" smtClean="0"/>
            <a:t>iskazuje</a:t>
          </a:r>
          <a:r>
            <a:rPr lang="en-US" dirty="0" smtClean="0"/>
            <a:t> </a:t>
          </a:r>
          <a:r>
            <a:rPr lang="en-US" dirty="0" err="1" smtClean="0"/>
            <a:t>ukupne</a:t>
          </a:r>
          <a:r>
            <a:rPr lang="en-US" dirty="0" smtClean="0"/>
            <a:t> </a:t>
          </a:r>
          <a:r>
            <a:rPr lang="en-US" dirty="0" err="1" smtClean="0"/>
            <a:t>troškove</a:t>
          </a:r>
          <a:r>
            <a:rPr lang="en-US" dirty="0" smtClean="0"/>
            <a:t> </a:t>
          </a:r>
          <a:r>
            <a:rPr lang="en-US" dirty="0" err="1" smtClean="0"/>
            <a:t>kredita</a:t>
          </a:r>
          <a:r>
            <a:rPr lang="en-US" dirty="0" smtClean="0"/>
            <a:t> </a:t>
          </a:r>
          <a:r>
            <a:rPr lang="en-US" dirty="0" err="1" smtClean="0"/>
            <a:t>za</a:t>
          </a:r>
          <a:r>
            <a:rPr lang="en-US" dirty="0" smtClean="0"/>
            <a:t> </a:t>
          </a:r>
          <a:r>
            <a:rPr lang="en-US" dirty="0" err="1" smtClean="0"/>
            <a:t>potrošača</a:t>
          </a:r>
          <a:r>
            <a:rPr lang="en-US" dirty="0" smtClean="0"/>
            <a:t>,</a:t>
          </a:r>
          <a:r>
            <a:rPr lang="hr-HR" dirty="0" smtClean="0"/>
            <a:t> </a:t>
          </a:r>
          <a:r>
            <a:rPr lang="vi-VN" dirty="0" smtClean="0"/>
            <a:t>a izražena je kao godišnji postotak ukupnog iznosa kredita; određena</a:t>
          </a:r>
          <a:r>
            <a:rPr lang="hr-HR" dirty="0" smtClean="0"/>
            <a:t> </a:t>
          </a:r>
          <a:r>
            <a:rPr lang="vi-VN" dirty="0" smtClean="0"/>
            <a:t>je metodologijom definiranom aktom HNB-a kojim se uređuje EKS)</a:t>
          </a:r>
          <a:endParaRPr lang="en-US" dirty="0"/>
        </a:p>
      </dgm:t>
    </dgm:pt>
    <dgm:pt modelId="{B00813D3-A85A-4987-BBF4-EB63DCD42E06}" type="parTrans" cxnId="{F13B6D60-3BD2-469E-A300-8068ABC352B7}">
      <dgm:prSet/>
      <dgm:spPr/>
      <dgm:t>
        <a:bodyPr/>
        <a:lstStyle/>
        <a:p>
          <a:endParaRPr lang="en-US"/>
        </a:p>
      </dgm:t>
    </dgm:pt>
    <dgm:pt modelId="{31E559A7-031A-4A2B-922F-CE528015E9D8}" type="sibTrans" cxnId="{F13B6D60-3BD2-469E-A300-8068ABC352B7}">
      <dgm:prSet/>
      <dgm:spPr/>
      <dgm:t>
        <a:bodyPr/>
        <a:lstStyle/>
        <a:p>
          <a:endParaRPr lang="en-US"/>
        </a:p>
      </dgm:t>
    </dgm:pt>
    <dgm:pt modelId="{F8D0510B-1E47-4CE2-AC48-A0464A5CFBA3}">
      <dgm:prSet/>
      <dgm:spPr/>
      <dgm:t>
        <a:bodyPr/>
        <a:lstStyle/>
        <a:p>
          <a:r>
            <a:rPr lang="en-US" dirty="0" err="1" smtClean="0"/>
            <a:t>iznos</a:t>
          </a:r>
          <a:r>
            <a:rPr lang="en-US" dirty="0" smtClean="0"/>
            <a:t>, </a:t>
          </a:r>
          <a:r>
            <a:rPr lang="en-US" dirty="0" err="1" smtClean="0"/>
            <a:t>broj</a:t>
          </a:r>
          <a:r>
            <a:rPr lang="en-US" dirty="0" smtClean="0"/>
            <a:t> </a:t>
          </a:r>
          <a:r>
            <a:rPr lang="en-US" dirty="0" err="1" smtClean="0"/>
            <a:t>i</a:t>
          </a:r>
          <a:r>
            <a:rPr lang="en-US" dirty="0" smtClean="0"/>
            <a:t> </a:t>
          </a:r>
          <a:r>
            <a:rPr lang="en-US" dirty="0" err="1" smtClean="0"/>
            <a:t>učestalost</a:t>
          </a:r>
          <a:r>
            <a:rPr lang="en-US" dirty="0" smtClean="0"/>
            <a:t> </a:t>
          </a:r>
          <a:r>
            <a:rPr lang="en-US" dirty="0" err="1" smtClean="0"/>
            <a:t>uplata</a:t>
          </a:r>
          <a:endParaRPr lang="en-US" dirty="0"/>
        </a:p>
      </dgm:t>
    </dgm:pt>
    <dgm:pt modelId="{C6BAFE85-8269-4E31-B366-B2971B6F93E5}" type="parTrans" cxnId="{9E35E2BA-95FF-4D93-A0C2-308A6CC3F3E4}">
      <dgm:prSet/>
      <dgm:spPr/>
      <dgm:t>
        <a:bodyPr/>
        <a:lstStyle/>
        <a:p>
          <a:endParaRPr lang="en-US"/>
        </a:p>
      </dgm:t>
    </dgm:pt>
    <dgm:pt modelId="{F9BF9362-16AE-443F-9FAC-BC089B8E195F}" type="sibTrans" cxnId="{9E35E2BA-95FF-4D93-A0C2-308A6CC3F3E4}">
      <dgm:prSet/>
      <dgm:spPr/>
      <dgm:t>
        <a:bodyPr/>
        <a:lstStyle/>
        <a:p>
          <a:endParaRPr lang="en-US"/>
        </a:p>
      </dgm:t>
    </dgm:pt>
    <dgm:pt modelId="{2B1D668E-3ECE-4A31-AA02-C88CA5CC6CB2}">
      <dgm:prSet/>
      <dgm:spPr/>
      <dgm:t>
        <a:bodyPr/>
        <a:lstStyle/>
        <a:p>
          <a:r>
            <a:rPr lang="en-US" dirty="0" err="1" smtClean="0"/>
            <a:t>otplatni</a:t>
          </a:r>
          <a:r>
            <a:rPr lang="en-US" dirty="0" smtClean="0"/>
            <a:t> plan</a:t>
          </a:r>
          <a:endParaRPr lang="en-US" dirty="0"/>
        </a:p>
      </dgm:t>
    </dgm:pt>
    <dgm:pt modelId="{4606573C-8601-4292-B537-0C731C428640}" type="parTrans" cxnId="{74E7CFCF-74B5-496C-9FE3-1E972899829F}">
      <dgm:prSet/>
      <dgm:spPr/>
      <dgm:t>
        <a:bodyPr/>
        <a:lstStyle/>
        <a:p>
          <a:endParaRPr lang="en-US"/>
        </a:p>
      </dgm:t>
    </dgm:pt>
    <dgm:pt modelId="{D619AD8C-D0F8-4491-A088-F21A3602F1D0}" type="sibTrans" cxnId="{74E7CFCF-74B5-496C-9FE3-1E972899829F}">
      <dgm:prSet/>
      <dgm:spPr/>
      <dgm:t>
        <a:bodyPr/>
        <a:lstStyle/>
        <a:p>
          <a:endParaRPr lang="en-US"/>
        </a:p>
      </dgm:t>
    </dgm:pt>
    <dgm:pt modelId="{423E046E-3E53-4B82-828B-C4C83E6EDF98}">
      <dgm:prSet/>
      <dgm:spPr/>
      <dgm:t>
        <a:bodyPr/>
        <a:lstStyle/>
        <a:p>
          <a:r>
            <a:rPr lang="en-US" dirty="0" err="1" smtClean="0"/>
            <a:t>stopu</a:t>
          </a:r>
          <a:r>
            <a:rPr lang="en-US" dirty="0" smtClean="0"/>
            <a:t> </a:t>
          </a:r>
          <a:r>
            <a:rPr lang="en-US" dirty="0" err="1" smtClean="0"/>
            <a:t>zateznih</a:t>
          </a:r>
          <a:r>
            <a:rPr lang="en-US" dirty="0" smtClean="0"/>
            <a:t> </a:t>
          </a:r>
          <a:r>
            <a:rPr lang="en-US" dirty="0" err="1" smtClean="0"/>
            <a:t>kamata</a:t>
          </a:r>
          <a:r>
            <a:rPr lang="en-US" dirty="0" smtClean="0"/>
            <a:t> </a:t>
          </a:r>
          <a:r>
            <a:rPr lang="en-US" dirty="0" err="1" smtClean="0"/>
            <a:t>koja</a:t>
          </a:r>
          <a:r>
            <a:rPr lang="en-US" dirty="0" smtClean="0"/>
            <a:t> se </a:t>
          </a:r>
          <a:r>
            <a:rPr lang="en-US" dirty="0" err="1" smtClean="0"/>
            <a:t>primjenjuje</a:t>
          </a:r>
          <a:r>
            <a:rPr lang="en-US" dirty="0" smtClean="0"/>
            <a:t> u </a:t>
          </a:r>
          <a:r>
            <a:rPr lang="en-US" dirty="0" err="1" smtClean="0"/>
            <a:t>slučaju</a:t>
          </a:r>
          <a:r>
            <a:rPr lang="en-US" dirty="0" smtClean="0"/>
            <a:t> </a:t>
          </a:r>
          <a:r>
            <a:rPr lang="en-US" dirty="0" err="1" smtClean="0"/>
            <a:t>kašnjenja</a:t>
          </a:r>
          <a:r>
            <a:rPr lang="en-US" dirty="0" smtClean="0"/>
            <a:t> s </a:t>
          </a:r>
          <a:r>
            <a:rPr lang="en-US" dirty="0" err="1" smtClean="0"/>
            <a:t>plaćanjem</a:t>
          </a:r>
          <a:r>
            <a:rPr lang="en-US" dirty="0" smtClean="0"/>
            <a:t>,</a:t>
          </a:r>
          <a:r>
            <a:rPr lang="hr-HR" dirty="0" smtClean="0"/>
            <a:t> </a:t>
          </a:r>
          <a:r>
            <a:rPr lang="sv-SE" dirty="0" smtClean="0"/>
            <a:t>kao i druge naknade koje se moraju platiti u tom slučaju</a:t>
          </a:r>
          <a:endParaRPr lang="en-US" dirty="0"/>
        </a:p>
      </dgm:t>
    </dgm:pt>
    <dgm:pt modelId="{FB7B45E6-685D-46F0-8C41-448EE1FEE84A}" type="parTrans" cxnId="{9DB436DF-C270-4867-AAAF-0A8E58B8CA5D}">
      <dgm:prSet/>
      <dgm:spPr/>
      <dgm:t>
        <a:bodyPr/>
        <a:lstStyle/>
        <a:p>
          <a:endParaRPr lang="en-US"/>
        </a:p>
      </dgm:t>
    </dgm:pt>
    <dgm:pt modelId="{5DF434EA-8158-4C0A-A0A0-16D3A39243B8}" type="sibTrans" cxnId="{9DB436DF-C270-4867-AAAF-0A8E58B8CA5D}">
      <dgm:prSet/>
      <dgm:spPr/>
      <dgm:t>
        <a:bodyPr/>
        <a:lstStyle/>
        <a:p>
          <a:endParaRPr lang="en-US"/>
        </a:p>
      </dgm:t>
    </dgm:pt>
    <dgm:pt modelId="{E9C6E1D6-93BA-419D-96BD-688F5B4DBF63}">
      <dgm:prSet/>
      <dgm:spPr/>
      <dgm:t>
        <a:bodyPr/>
        <a:lstStyle/>
        <a:p>
          <a:r>
            <a:rPr lang="pl-PL" dirty="0" smtClean="0"/>
            <a:t>upozorenje na posljedice izostalih uplata </a:t>
          </a:r>
          <a:r>
            <a:rPr lang="en-US" dirty="0" err="1" smtClean="0"/>
            <a:t>izjavu</a:t>
          </a:r>
          <a:r>
            <a:rPr lang="en-US" dirty="0" smtClean="0"/>
            <a:t> o </a:t>
          </a:r>
          <a:r>
            <a:rPr lang="en-US" dirty="0" err="1" smtClean="0"/>
            <a:t>obvezi</a:t>
          </a:r>
          <a:r>
            <a:rPr lang="en-US" dirty="0" smtClean="0"/>
            <a:t> </a:t>
          </a:r>
          <a:r>
            <a:rPr lang="en-US" dirty="0" err="1" smtClean="0"/>
            <a:t>plaćanja</a:t>
          </a:r>
          <a:r>
            <a:rPr lang="en-US" dirty="0" smtClean="0"/>
            <a:t> </a:t>
          </a:r>
          <a:r>
            <a:rPr lang="en-US" dirty="0" err="1" smtClean="0"/>
            <a:t>naknada</a:t>
          </a:r>
          <a:r>
            <a:rPr lang="en-US" dirty="0" smtClean="0"/>
            <a:t> </a:t>
          </a:r>
          <a:r>
            <a:rPr lang="en-US" dirty="0" err="1" smtClean="0"/>
            <a:t>javnog</a:t>
          </a:r>
          <a:r>
            <a:rPr lang="en-US" dirty="0" smtClean="0"/>
            <a:t> </a:t>
          </a:r>
          <a:r>
            <a:rPr lang="en-US" dirty="0" err="1" smtClean="0"/>
            <a:t>bilježnika</a:t>
          </a:r>
          <a:r>
            <a:rPr lang="hr-HR" dirty="0" smtClean="0"/>
            <a:t>, </a:t>
          </a:r>
          <a:r>
            <a:rPr lang="en-US" dirty="0" err="1" smtClean="0"/>
            <a:t>ime</a:t>
          </a:r>
          <a:r>
            <a:rPr lang="en-US" dirty="0" smtClean="0"/>
            <a:t> </a:t>
          </a:r>
          <a:r>
            <a:rPr lang="en-US" dirty="0" err="1" smtClean="0"/>
            <a:t>i</a:t>
          </a:r>
          <a:r>
            <a:rPr lang="en-US" dirty="0" smtClean="0"/>
            <a:t> </a:t>
          </a:r>
          <a:r>
            <a:rPr lang="en-US" dirty="0" err="1" smtClean="0"/>
            <a:t>prezime</a:t>
          </a:r>
          <a:r>
            <a:rPr lang="en-US" dirty="0" smtClean="0"/>
            <a:t> </a:t>
          </a:r>
          <a:r>
            <a:rPr lang="en-US" dirty="0" err="1" smtClean="0"/>
            <a:t>jamaca</a:t>
          </a:r>
          <a:r>
            <a:rPr lang="en-US" dirty="0" smtClean="0"/>
            <a:t>, </a:t>
          </a:r>
          <a:r>
            <a:rPr lang="en-US" dirty="0" err="1" smtClean="0"/>
            <a:t>odnosno</a:t>
          </a:r>
          <a:r>
            <a:rPr lang="en-US" dirty="0" smtClean="0"/>
            <a:t> </a:t>
          </a:r>
          <a:r>
            <a:rPr lang="en-US" dirty="0" err="1" smtClean="0"/>
            <a:t>druge</a:t>
          </a:r>
          <a:r>
            <a:rPr lang="en-US" dirty="0" smtClean="0"/>
            <a:t> </a:t>
          </a:r>
          <a:r>
            <a:rPr lang="en-US" dirty="0" err="1" smtClean="0"/>
            <a:t>vrste</a:t>
          </a:r>
          <a:r>
            <a:rPr lang="en-US" dirty="0" smtClean="0"/>
            <a:t> </a:t>
          </a:r>
          <a:r>
            <a:rPr lang="en-US" dirty="0" err="1" smtClean="0"/>
            <a:t>instrumenata</a:t>
          </a:r>
          <a:r>
            <a:rPr lang="en-US" dirty="0" smtClean="0"/>
            <a:t> </a:t>
          </a:r>
          <a:r>
            <a:rPr lang="en-US" dirty="0" err="1" smtClean="0"/>
            <a:t>osiguranja</a:t>
          </a:r>
          <a:endParaRPr lang="en-US" dirty="0"/>
        </a:p>
      </dgm:t>
    </dgm:pt>
    <dgm:pt modelId="{95E62DFC-2480-428D-9453-8D59D90FE246}" type="parTrans" cxnId="{533450FB-5C89-4176-B728-B90A34490ADC}">
      <dgm:prSet/>
      <dgm:spPr/>
      <dgm:t>
        <a:bodyPr/>
        <a:lstStyle/>
        <a:p>
          <a:endParaRPr lang="en-US"/>
        </a:p>
      </dgm:t>
    </dgm:pt>
    <dgm:pt modelId="{CDFDC4C9-294A-4762-88C6-7189FA8E6B56}" type="sibTrans" cxnId="{533450FB-5C89-4176-B728-B90A34490ADC}">
      <dgm:prSet/>
      <dgm:spPr/>
      <dgm:t>
        <a:bodyPr/>
        <a:lstStyle/>
        <a:p>
          <a:endParaRPr lang="en-US"/>
        </a:p>
      </dgm:t>
    </dgm:pt>
    <dgm:pt modelId="{5E36EC9F-70EC-4328-A628-8BEC2E1D0AA8}">
      <dgm:prSet/>
      <dgm:spPr/>
      <dgm:t>
        <a:bodyPr/>
        <a:lstStyle/>
        <a:p>
          <a:r>
            <a:rPr lang="pl-PL" dirty="0" smtClean="0"/>
            <a:t>postojanje prava na odustanak od kredita, te razdoblje tijekom kojeg se to </a:t>
          </a:r>
          <a:r>
            <a:rPr lang="en-US" dirty="0" err="1" smtClean="0"/>
            <a:t>pravo</a:t>
          </a:r>
          <a:r>
            <a:rPr lang="en-US" dirty="0" smtClean="0"/>
            <a:t> </a:t>
          </a:r>
          <a:r>
            <a:rPr lang="en-US" dirty="0" err="1" smtClean="0"/>
            <a:t>može</a:t>
          </a:r>
          <a:r>
            <a:rPr lang="en-US" dirty="0" smtClean="0"/>
            <a:t> </a:t>
          </a:r>
          <a:r>
            <a:rPr lang="en-US" dirty="0" err="1" smtClean="0"/>
            <a:t>ostvariti</a:t>
          </a:r>
          <a:endParaRPr lang="en-US" dirty="0"/>
        </a:p>
      </dgm:t>
    </dgm:pt>
    <dgm:pt modelId="{1DB7914E-17B1-46A0-B983-017E92274261}" type="parTrans" cxnId="{99BD57D2-A1C6-4C63-8078-EC2D9CBECAAA}">
      <dgm:prSet/>
      <dgm:spPr/>
      <dgm:t>
        <a:bodyPr/>
        <a:lstStyle/>
        <a:p>
          <a:endParaRPr lang="en-US"/>
        </a:p>
      </dgm:t>
    </dgm:pt>
    <dgm:pt modelId="{E460F935-7CC1-4D1E-93C6-7744A2AE5413}" type="sibTrans" cxnId="{99BD57D2-A1C6-4C63-8078-EC2D9CBECAAA}">
      <dgm:prSet/>
      <dgm:spPr/>
      <dgm:t>
        <a:bodyPr/>
        <a:lstStyle/>
        <a:p>
          <a:endParaRPr lang="en-US"/>
        </a:p>
      </dgm:t>
    </dgm:pt>
    <dgm:pt modelId="{3CE49DD0-5B4C-4A8D-B6A3-1954A8A6DA23}">
      <dgm:prSet/>
      <dgm:spPr/>
      <dgm:t>
        <a:bodyPr/>
        <a:lstStyle/>
        <a:p>
          <a:r>
            <a:rPr lang="en-US" dirty="0" err="1" smtClean="0"/>
            <a:t>pravo</a:t>
          </a:r>
          <a:r>
            <a:rPr lang="en-US" dirty="0" smtClean="0"/>
            <a:t> </a:t>
          </a:r>
          <a:r>
            <a:rPr lang="en-US" dirty="0" err="1" smtClean="0"/>
            <a:t>na</a:t>
          </a:r>
          <a:r>
            <a:rPr lang="en-US" dirty="0" smtClean="0"/>
            <a:t> </a:t>
          </a:r>
          <a:r>
            <a:rPr lang="en-US" dirty="0" err="1" smtClean="0"/>
            <a:t>prijevremenu</a:t>
          </a:r>
          <a:r>
            <a:rPr lang="en-US" dirty="0" smtClean="0"/>
            <a:t> </a:t>
          </a:r>
          <a:r>
            <a:rPr lang="en-US" dirty="0" err="1" smtClean="0"/>
            <a:t>otplatu</a:t>
          </a:r>
          <a:r>
            <a:rPr lang="en-US" dirty="0" smtClean="0"/>
            <a:t> </a:t>
          </a:r>
          <a:r>
            <a:rPr lang="en-US" dirty="0" err="1" smtClean="0"/>
            <a:t>i</a:t>
          </a:r>
          <a:r>
            <a:rPr lang="en-US" dirty="0" smtClean="0"/>
            <a:t> </a:t>
          </a:r>
          <a:r>
            <a:rPr lang="en-US" dirty="0" err="1" smtClean="0"/>
            <a:t>postupak</a:t>
          </a:r>
          <a:r>
            <a:rPr lang="en-US" dirty="0" smtClean="0"/>
            <a:t> </a:t>
          </a:r>
          <a:r>
            <a:rPr lang="en-US" dirty="0" err="1" smtClean="0"/>
            <a:t>ranije</a:t>
          </a:r>
          <a:r>
            <a:rPr lang="en-US" dirty="0" smtClean="0"/>
            <a:t> </a:t>
          </a:r>
          <a:r>
            <a:rPr lang="en-US" dirty="0" err="1" smtClean="0"/>
            <a:t>otplate</a:t>
          </a:r>
          <a:r>
            <a:rPr lang="en-US" dirty="0" smtClean="0"/>
            <a:t>, </a:t>
          </a:r>
          <a:r>
            <a:rPr lang="en-US" dirty="0" err="1" smtClean="0"/>
            <a:t>te</a:t>
          </a:r>
          <a:r>
            <a:rPr lang="en-US" dirty="0" smtClean="0"/>
            <a:t> </a:t>
          </a:r>
          <a:r>
            <a:rPr lang="en-US" dirty="0" err="1" smtClean="0"/>
            <a:t>informacije</a:t>
          </a:r>
          <a:r>
            <a:rPr lang="en-US" dirty="0" smtClean="0"/>
            <a:t> o </a:t>
          </a:r>
          <a:r>
            <a:rPr lang="en-US" dirty="0" err="1" smtClean="0"/>
            <a:t>pravu</a:t>
          </a:r>
          <a:r>
            <a:rPr lang="hr-HR" dirty="0" smtClean="0"/>
            <a:t> </a:t>
          </a:r>
          <a:r>
            <a:rPr lang="vi-VN" dirty="0" smtClean="0"/>
            <a:t>vjerovnika na naknadu i način kako će se ona utvrđivati</a:t>
          </a:r>
          <a:endParaRPr lang="en-US" dirty="0"/>
        </a:p>
      </dgm:t>
    </dgm:pt>
    <dgm:pt modelId="{2DC12240-F2AB-477E-8084-913734892483}" type="parTrans" cxnId="{9661A85B-FDA5-444D-8EF2-85A07A978952}">
      <dgm:prSet/>
      <dgm:spPr/>
      <dgm:t>
        <a:bodyPr/>
        <a:lstStyle/>
        <a:p>
          <a:endParaRPr lang="en-US"/>
        </a:p>
      </dgm:t>
    </dgm:pt>
    <dgm:pt modelId="{1608519A-CBF9-4054-884B-97723BEF7B40}" type="sibTrans" cxnId="{9661A85B-FDA5-444D-8EF2-85A07A978952}">
      <dgm:prSet/>
      <dgm:spPr/>
      <dgm:t>
        <a:bodyPr/>
        <a:lstStyle/>
        <a:p>
          <a:endParaRPr lang="en-US"/>
        </a:p>
      </dgm:t>
    </dgm:pt>
    <dgm:pt modelId="{B84B6777-C7D0-4AEC-9FD5-32EF51A65BB1}">
      <dgm:prSet/>
      <dgm:spPr/>
      <dgm:t>
        <a:bodyPr/>
        <a:lstStyle/>
        <a:p>
          <a:r>
            <a:rPr lang="en-US" dirty="0" err="1" smtClean="0"/>
            <a:t>postupak</a:t>
          </a:r>
          <a:r>
            <a:rPr lang="en-US" dirty="0" smtClean="0"/>
            <a:t> </a:t>
          </a:r>
          <a:r>
            <a:rPr lang="en-US" dirty="0" err="1" smtClean="0"/>
            <a:t>prilikom</a:t>
          </a:r>
          <a:r>
            <a:rPr lang="en-US" dirty="0" smtClean="0"/>
            <a:t> </a:t>
          </a:r>
          <a:r>
            <a:rPr lang="en-US" dirty="0" err="1" smtClean="0"/>
            <a:t>otkazivanja</a:t>
          </a:r>
          <a:r>
            <a:rPr lang="en-US" dirty="0" smtClean="0"/>
            <a:t> </a:t>
          </a:r>
          <a:r>
            <a:rPr lang="en-US" dirty="0" err="1" smtClean="0"/>
            <a:t>kredita</a:t>
          </a:r>
          <a:endParaRPr lang="en-US" dirty="0"/>
        </a:p>
      </dgm:t>
    </dgm:pt>
    <dgm:pt modelId="{79EE295F-B28B-4DF2-8A62-7CFD77FD0471}" type="parTrans" cxnId="{D8D77F2B-B953-42F4-AA0C-0DFACE1AEDF9}">
      <dgm:prSet/>
      <dgm:spPr/>
      <dgm:t>
        <a:bodyPr/>
        <a:lstStyle/>
        <a:p>
          <a:endParaRPr lang="en-US"/>
        </a:p>
      </dgm:t>
    </dgm:pt>
    <dgm:pt modelId="{BE72781A-2AC6-4A6E-A06E-D86AC558B924}" type="sibTrans" cxnId="{D8D77F2B-B953-42F4-AA0C-0DFACE1AEDF9}">
      <dgm:prSet/>
      <dgm:spPr/>
      <dgm:t>
        <a:bodyPr/>
        <a:lstStyle/>
        <a:p>
          <a:endParaRPr lang="en-US"/>
        </a:p>
      </dgm:t>
    </dgm:pt>
    <dgm:pt modelId="{7A73DFAA-E464-43D2-8887-20D4A6848117}">
      <dgm:prSet/>
      <dgm:spPr/>
      <dgm:t>
        <a:bodyPr/>
        <a:lstStyle/>
        <a:p>
          <a:r>
            <a:rPr lang="en-US" dirty="0" err="1" smtClean="0"/>
            <a:t>postoji</a:t>
          </a:r>
          <a:r>
            <a:rPr lang="en-US" dirty="0" smtClean="0"/>
            <a:t> li </a:t>
          </a:r>
          <a:r>
            <a:rPr lang="en-US" dirty="0" err="1" smtClean="0"/>
            <a:t>izvansudska</a:t>
          </a:r>
          <a:r>
            <a:rPr lang="en-US" dirty="0" smtClean="0"/>
            <a:t> </a:t>
          </a:r>
          <a:r>
            <a:rPr lang="en-US" dirty="0" err="1" smtClean="0"/>
            <a:t>pritužba</a:t>
          </a:r>
          <a:r>
            <a:rPr lang="en-US" dirty="0" smtClean="0"/>
            <a:t> </a:t>
          </a:r>
          <a:r>
            <a:rPr lang="en-US" dirty="0" err="1" smtClean="0"/>
            <a:t>i</a:t>
          </a:r>
          <a:r>
            <a:rPr lang="en-US" dirty="0" smtClean="0"/>
            <a:t> </a:t>
          </a:r>
          <a:r>
            <a:rPr lang="en-US" dirty="0" err="1" smtClean="0"/>
            <a:t>mehanizam</a:t>
          </a:r>
          <a:r>
            <a:rPr lang="en-US" dirty="0" smtClean="0"/>
            <a:t> </a:t>
          </a:r>
          <a:r>
            <a:rPr lang="en-US" dirty="0" err="1" smtClean="0"/>
            <a:t>obeštećenja</a:t>
          </a:r>
          <a:r>
            <a:rPr lang="en-US" dirty="0" smtClean="0"/>
            <a:t> </a:t>
          </a:r>
          <a:r>
            <a:rPr lang="en-US" dirty="0" err="1" smtClean="0"/>
            <a:t>za</a:t>
          </a:r>
          <a:r>
            <a:rPr lang="en-US" dirty="0" smtClean="0"/>
            <a:t> </a:t>
          </a:r>
          <a:r>
            <a:rPr lang="en-US" dirty="0" err="1" smtClean="0"/>
            <a:t>potrošače</a:t>
          </a:r>
          <a:endParaRPr lang="en-US" dirty="0"/>
        </a:p>
      </dgm:t>
    </dgm:pt>
    <dgm:pt modelId="{1392D28A-A019-4D8B-AA38-A231A1549596}" type="parTrans" cxnId="{9A174176-71C2-4698-9513-B5E27FFEEEFB}">
      <dgm:prSet/>
      <dgm:spPr/>
      <dgm:t>
        <a:bodyPr/>
        <a:lstStyle/>
        <a:p>
          <a:endParaRPr lang="en-US"/>
        </a:p>
      </dgm:t>
    </dgm:pt>
    <dgm:pt modelId="{58D23123-67B3-4541-ACAC-4870301D1227}" type="sibTrans" cxnId="{9A174176-71C2-4698-9513-B5E27FFEEEFB}">
      <dgm:prSet/>
      <dgm:spPr/>
      <dgm:t>
        <a:bodyPr/>
        <a:lstStyle/>
        <a:p>
          <a:endParaRPr lang="en-US"/>
        </a:p>
      </dgm:t>
    </dgm:pt>
    <dgm:pt modelId="{0C3C6CA1-3DFB-4119-B74F-E81CFFC38AF4}">
      <dgm:prSet/>
      <dgm:spPr/>
      <dgm:t>
        <a:bodyPr/>
        <a:lstStyle/>
        <a:p>
          <a:r>
            <a:rPr lang="da-DK" dirty="0" smtClean="0"/>
            <a:t>ostale ugovorne uvjete </a:t>
          </a:r>
          <a:r>
            <a:rPr lang="da-DK" smtClean="0"/>
            <a:t>i odredbe</a:t>
          </a:r>
          <a:endParaRPr lang="en-US" dirty="0"/>
        </a:p>
      </dgm:t>
    </dgm:pt>
    <dgm:pt modelId="{3BF3FE75-F19E-43A7-91A2-124DDFCEA6CD}" type="parTrans" cxnId="{36F36F9F-D6D8-4F0A-B26E-16F17889C48A}">
      <dgm:prSet/>
      <dgm:spPr/>
      <dgm:t>
        <a:bodyPr/>
        <a:lstStyle/>
        <a:p>
          <a:endParaRPr lang="en-US"/>
        </a:p>
      </dgm:t>
    </dgm:pt>
    <dgm:pt modelId="{9DD8C29D-D2D5-4C88-91F6-84C906ECA97A}" type="sibTrans" cxnId="{36F36F9F-D6D8-4F0A-B26E-16F17889C48A}">
      <dgm:prSet/>
      <dgm:spPr/>
      <dgm:t>
        <a:bodyPr/>
        <a:lstStyle/>
        <a:p>
          <a:endParaRPr lang="en-US"/>
        </a:p>
      </dgm:t>
    </dgm:pt>
    <dgm:pt modelId="{9B2A4883-4C87-46D1-989E-BF1C1CC7FC1E}" type="pres">
      <dgm:prSet presAssocID="{EE0DD877-6306-4485-96DE-D89FB75511A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2DE6C19-D67C-4D3F-8302-6B80572106A8}" type="pres">
      <dgm:prSet presAssocID="{DF7D8CD0-829D-473F-8B8C-53F91DBF1AE5}" presName="node" presStyleLbl="node1" presStyleIdx="0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BF8DB7-BF7E-46D6-B6CD-FEB2AAFCAFBA}" type="pres">
      <dgm:prSet presAssocID="{96FC59B8-007A-4D14-8A9C-CC6F6DB22253}" presName="sibTrans" presStyleCnt="0"/>
      <dgm:spPr/>
    </dgm:pt>
    <dgm:pt modelId="{8EB75CB4-E515-49F9-9135-DBB1301F1370}" type="pres">
      <dgm:prSet presAssocID="{9A650543-7B07-4FFD-9BA1-9EA8C0F3D69E}" presName="node" presStyleLbl="node1" presStyleIdx="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78657B-D6E3-4CF0-A026-1D6F691E099A}" type="pres">
      <dgm:prSet presAssocID="{8F996B13-4C3B-41EA-86A4-AE971EA4CEAD}" presName="sibTrans" presStyleCnt="0"/>
      <dgm:spPr/>
    </dgm:pt>
    <dgm:pt modelId="{DED57E03-1E8D-46D9-91B1-AF9998A1E9A5}" type="pres">
      <dgm:prSet presAssocID="{37E0E7B9-EA54-41DE-82C4-FE0DD04EE503}" presName="node" presStyleLbl="node1" presStyleIdx="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65A1B7-0D84-410E-920A-BC2B3DB7D7C1}" type="pres">
      <dgm:prSet presAssocID="{CFD73A64-AEFF-4BE2-AA14-E1FADBA763F6}" presName="sibTrans" presStyleCnt="0"/>
      <dgm:spPr/>
    </dgm:pt>
    <dgm:pt modelId="{D7150B62-79F2-45EF-80C9-C4900188DE90}" type="pres">
      <dgm:prSet presAssocID="{EFA10D16-79A3-4331-9C81-6C350D3DB1FE}" presName="node" presStyleLbl="node1" presStyleIdx="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D6BC42-51EE-4EBB-9C3E-B66178E23B76}" type="pres">
      <dgm:prSet presAssocID="{DF2556D6-F53A-4800-94A5-7A53CDCDC772}" presName="sibTrans" presStyleCnt="0"/>
      <dgm:spPr/>
    </dgm:pt>
    <dgm:pt modelId="{253B6D78-E383-4F83-AB36-8B00FE1C8AB2}" type="pres">
      <dgm:prSet presAssocID="{FA6AEF9F-C0D3-44C5-985C-627669F1116B}" presName="node" presStyleLbl="node1" presStyleIdx="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F37A76-C7B0-43CA-BFEC-DC00A96550F0}" type="pres">
      <dgm:prSet presAssocID="{8C903C5B-1B26-4733-8E23-B2B254D9C538}" presName="sibTrans" presStyleCnt="0"/>
      <dgm:spPr/>
    </dgm:pt>
    <dgm:pt modelId="{1099A83C-69D9-4655-8D66-7F9D7C7C534D}" type="pres">
      <dgm:prSet presAssocID="{353B39E7-143A-44E0-A0D9-E1ACC78C8297}" presName="node" presStyleLbl="node1" presStyleIdx="5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9E1BE8-D56F-4506-9856-A6F3131919DB}" type="pres">
      <dgm:prSet presAssocID="{31E559A7-031A-4A2B-922F-CE528015E9D8}" presName="sibTrans" presStyleCnt="0"/>
      <dgm:spPr/>
    </dgm:pt>
    <dgm:pt modelId="{D4884FE5-04B5-47A3-9205-B783D6818744}" type="pres">
      <dgm:prSet presAssocID="{F8D0510B-1E47-4CE2-AC48-A0464A5CFBA3}" presName="node" presStyleLbl="node1" presStyleIdx="6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675650-9679-4F6B-B469-9F5EC10E7296}" type="pres">
      <dgm:prSet presAssocID="{F9BF9362-16AE-443F-9FAC-BC089B8E195F}" presName="sibTrans" presStyleCnt="0"/>
      <dgm:spPr/>
    </dgm:pt>
    <dgm:pt modelId="{B7380778-4FF5-4067-9D4E-FDB96A468F7D}" type="pres">
      <dgm:prSet presAssocID="{2B1D668E-3ECE-4A31-AA02-C88CA5CC6CB2}" presName="node" presStyleLbl="node1" presStyleIdx="7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D01ABF-3E41-4AE0-94ED-96DBA98ED21C}" type="pres">
      <dgm:prSet presAssocID="{D619AD8C-D0F8-4491-A088-F21A3602F1D0}" presName="sibTrans" presStyleCnt="0"/>
      <dgm:spPr/>
    </dgm:pt>
    <dgm:pt modelId="{7DEFC51E-F0E0-4033-8A91-D7E0F706C429}" type="pres">
      <dgm:prSet presAssocID="{423E046E-3E53-4B82-828B-C4C83E6EDF98}" presName="node" presStyleLbl="node1" presStyleIdx="8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43228D-A616-42C9-86A1-F2530A4A499D}" type="pres">
      <dgm:prSet presAssocID="{5DF434EA-8158-4C0A-A0A0-16D3A39243B8}" presName="sibTrans" presStyleCnt="0"/>
      <dgm:spPr/>
    </dgm:pt>
    <dgm:pt modelId="{F7039487-6FA1-49D4-8522-14C89D583AE7}" type="pres">
      <dgm:prSet presAssocID="{E9C6E1D6-93BA-419D-96BD-688F5B4DBF63}" presName="node" presStyleLbl="node1" presStyleIdx="9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B72206-0D3D-4A5F-95AE-820EAC7933C2}" type="pres">
      <dgm:prSet presAssocID="{CDFDC4C9-294A-4762-88C6-7189FA8E6B56}" presName="sibTrans" presStyleCnt="0"/>
      <dgm:spPr/>
    </dgm:pt>
    <dgm:pt modelId="{F1B3BC90-BDD5-44A8-AEBE-D726885C8C70}" type="pres">
      <dgm:prSet presAssocID="{5E36EC9F-70EC-4328-A628-8BEC2E1D0AA8}" presName="node" presStyleLbl="node1" presStyleIdx="10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98A833-AC3B-4BCE-A020-5467BA38EB21}" type="pres">
      <dgm:prSet presAssocID="{E460F935-7CC1-4D1E-93C6-7744A2AE5413}" presName="sibTrans" presStyleCnt="0"/>
      <dgm:spPr/>
    </dgm:pt>
    <dgm:pt modelId="{63C42143-3AD7-4F7C-9ACC-B0E62F64341F}" type="pres">
      <dgm:prSet presAssocID="{3CE49DD0-5B4C-4A8D-B6A3-1954A8A6DA23}" presName="node" presStyleLbl="node1" presStyleIdx="1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A85151-E666-4EC1-A98C-05AAE22F1D7E}" type="pres">
      <dgm:prSet presAssocID="{1608519A-CBF9-4054-884B-97723BEF7B40}" presName="sibTrans" presStyleCnt="0"/>
      <dgm:spPr/>
    </dgm:pt>
    <dgm:pt modelId="{9F80BF2C-0869-4284-9FF6-9C39D8A01868}" type="pres">
      <dgm:prSet presAssocID="{B84B6777-C7D0-4AEC-9FD5-32EF51A65BB1}" presName="node" presStyleLbl="node1" presStyleIdx="1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8A4B68-0D10-44E5-9E2A-230558758CC4}" type="pres">
      <dgm:prSet presAssocID="{BE72781A-2AC6-4A6E-A06E-D86AC558B924}" presName="sibTrans" presStyleCnt="0"/>
      <dgm:spPr/>
    </dgm:pt>
    <dgm:pt modelId="{8C1C723C-AD1E-40A8-BB44-47B5E93B6064}" type="pres">
      <dgm:prSet presAssocID="{7A73DFAA-E464-43D2-8887-20D4A6848117}" presName="node" presStyleLbl="node1" presStyleIdx="1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FFD155-1A8C-42DA-A9A1-761BF364B3A9}" type="pres">
      <dgm:prSet presAssocID="{58D23123-67B3-4541-ACAC-4870301D1227}" presName="sibTrans" presStyleCnt="0"/>
      <dgm:spPr/>
    </dgm:pt>
    <dgm:pt modelId="{2C639E39-B692-4203-8CBA-8EB9FC135DB8}" type="pres">
      <dgm:prSet presAssocID="{0C3C6CA1-3DFB-4119-B74F-E81CFFC38AF4}" presName="node" presStyleLbl="node1" presStyleIdx="1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82866C-73A0-4B26-AA2D-108431134ECC}" srcId="{EE0DD877-6306-4485-96DE-D89FB75511A0}" destId="{FA6AEF9F-C0D3-44C5-985C-627669F1116B}" srcOrd="4" destOrd="0" parTransId="{DA6EFD88-EAA7-4988-BD78-6EE69A00A8B7}" sibTransId="{8C903C5B-1B26-4733-8E23-B2B254D9C538}"/>
    <dgm:cxn modelId="{56C10AE6-5E87-435D-82C6-AECA1CE3DD3E}" type="presOf" srcId="{7A73DFAA-E464-43D2-8887-20D4A6848117}" destId="{8C1C723C-AD1E-40A8-BB44-47B5E93B6064}" srcOrd="0" destOrd="0" presId="urn:microsoft.com/office/officeart/2005/8/layout/default"/>
    <dgm:cxn modelId="{E6CDA880-21B0-476C-A6CB-0E06BDA42649}" srcId="{EE0DD877-6306-4485-96DE-D89FB75511A0}" destId="{EFA10D16-79A3-4331-9C81-6C350D3DB1FE}" srcOrd="3" destOrd="0" parTransId="{6E7BBEEB-94BA-465A-9923-DFA88CD7C329}" sibTransId="{DF2556D6-F53A-4800-94A5-7A53CDCDC772}"/>
    <dgm:cxn modelId="{B241B0B4-6777-4CD6-930E-C2630F13C883}" type="presOf" srcId="{2B1D668E-3ECE-4A31-AA02-C88CA5CC6CB2}" destId="{B7380778-4FF5-4067-9D4E-FDB96A468F7D}" srcOrd="0" destOrd="0" presId="urn:microsoft.com/office/officeart/2005/8/layout/default"/>
    <dgm:cxn modelId="{99BD57D2-A1C6-4C63-8078-EC2D9CBECAAA}" srcId="{EE0DD877-6306-4485-96DE-D89FB75511A0}" destId="{5E36EC9F-70EC-4328-A628-8BEC2E1D0AA8}" srcOrd="10" destOrd="0" parTransId="{1DB7914E-17B1-46A0-B983-017E92274261}" sibTransId="{E460F935-7CC1-4D1E-93C6-7744A2AE5413}"/>
    <dgm:cxn modelId="{9661A85B-FDA5-444D-8EF2-85A07A978952}" srcId="{EE0DD877-6306-4485-96DE-D89FB75511A0}" destId="{3CE49DD0-5B4C-4A8D-B6A3-1954A8A6DA23}" srcOrd="11" destOrd="0" parTransId="{2DC12240-F2AB-477E-8084-913734892483}" sibTransId="{1608519A-CBF9-4054-884B-97723BEF7B40}"/>
    <dgm:cxn modelId="{54F15B9A-13D4-4CF2-BF4F-FDB9C9E5403A}" type="presOf" srcId="{3CE49DD0-5B4C-4A8D-B6A3-1954A8A6DA23}" destId="{63C42143-3AD7-4F7C-9ACC-B0E62F64341F}" srcOrd="0" destOrd="0" presId="urn:microsoft.com/office/officeart/2005/8/layout/default"/>
    <dgm:cxn modelId="{F70375AC-8AB5-4C60-87A3-5143D6C084ED}" type="presOf" srcId="{E9C6E1D6-93BA-419D-96BD-688F5B4DBF63}" destId="{F7039487-6FA1-49D4-8522-14C89D583AE7}" srcOrd="0" destOrd="0" presId="urn:microsoft.com/office/officeart/2005/8/layout/default"/>
    <dgm:cxn modelId="{02AC56EA-8737-441B-B6AB-FAEFF79111B7}" type="presOf" srcId="{0C3C6CA1-3DFB-4119-B74F-E81CFFC38AF4}" destId="{2C639E39-B692-4203-8CBA-8EB9FC135DB8}" srcOrd="0" destOrd="0" presId="urn:microsoft.com/office/officeart/2005/8/layout/default"/>
    <dgm:cxn modelId="{9C0DEC8A-DF5E-4D9F-AD07-FB0045ADF20A}" type="presOf" srcId="{353B39E7-143A-44E0-A0D9-E1ACC78C8297}" destId="{1099A83C-69D9-4655-8D66-7F9D7C7C534D}" srcOrd="0" destOrd="0" presId="urn:microsoft.com/office/officeart/2005/8/layout/default"/>
    <dgm:cxn modelId="{D8D77F2B-B953-42F4-AA0C-0DFACE1AEDF9}" srcId="{EE0DD877-6306-4485-96DE-D89FB75511A0}" destId="{B84B6777-C7D0-4AEC-9FD5-32EF51A65BB1}" srcOrd="12" destOrd="0" parTransId="{79EE295F-B28B-4DF2-8A62-7CFD77FD0471}" sibTransId="{BE72781A-2AC6-4A6E-A06E-D86AC558B924}"/>
    <dgm:cxn modelId="{F13B6D60-3BD2-469E-A300-8068ABC352B7}" srcId="{EE0DD877-6306-4485-96DE-D89FB75511A0}" destId="{353B39E7-143A-44E0-A0D9-E1ACC78C8297}" srcOrd="5" destOrd="0" parTransId="{B00813D3-A85A-4987-BBF4-EB63DCD42E06}" sibTransId="{31E559A7-031A-4A2B-922F-CE528015E9D8}"/>
    <dgm:cxn modelId="{533450FB-5C89-4176-B728-B90A34490ADC}" srcId="{EE0DD877-6306-4485-96DE-D89FB75511A0}" destId="{E9C6E1D6-93BA-419D-96BD-688F5B4DBF63}" srcOrd="9" destOrd="0" parTransId="{95E62DFC-2480-428D-9453-8D59D90FE246}" sibTransId="{CDFDC4C9-294A-4762-88C6-7189FA8E6B56}"/>
    <dgm:cxn modelId="{C0444EE5-B0CC-4E3A-B071-E0C202A7FA85}" type="presOf" srcId="{EFA10D16-79A3-4331-9C81-6C350D3DB1FE}" destId="{D7150B62-79F2-45EF-80C9-C4900188DE90}" srcOrd="0" destOrd="0" presId="urn:microsoft.com/office/officeart/2005/8/layout/default"/>
    <dgm:cxn modelId="{AC6FF5D8-48F5-4F17-AE99-E3754C4005EC}" type="presOf" srcId="{EE0DD877-6306-4485-96DE-D89FB75511A0}" destId="{9B2A4883-4C87-46D1-989E-BF1C1CC7FC1E}" srcOrd="0" destOrd="0" presId="urn:microsoft.com/office/officeart/2005/8/layout/default"/>
    <dgm:cxn modelId="{74E7CFCF-74B5-496C-9FE3-1E972899829F}" srcId="{EE0DD877-6306-4485-96DE-D89FB75511A0}" destId="{2B1D668E-3ECE-4A31-AA02-C88CA5CC6CB2}" srcOrd="7" destOrd="0" parTransId="{4606573C-8601-4292-B537-0C731C428640}" sibTransId="{D619AD8C-D0F8-4491-A088-F21A3602F1D0}"/>
    <dgm:cxn modelId="{C44E24A7-14A8-4762-B3C5-168EB1FBA423}" srcId="{EE0DD877-6306-4485-96DE-D89FB75511A0}" destId="{37E0E7B9-EA54-41DE-82C4-FE0DD04EE503}" srcOrd="2" destOrd="0" parTransId="{D36B2BE9-3443-450D-A8D5-F119475343FA}" sibTransId="{CFD73A64-AEFF-4BE2-AA14-E1FADBA763F6}"/>
    <dgm:cxn modelId="{685F0307-9CD0-475C-A5CD-B6546B307EB7}" srcId="{EE0DD877-6306-4485-96DE-D89FB75511A0}" destId="{DF7D8CD0-829D-473F-8B8C-53F91DBF1AE5}" srcOrd="0" destOrd="0" parTransId="{88EEBD29-B832-4FA1-8235-FAC609CA6580}" sibTransId="{96FC59B8-007A-4D14-8A9C-CC6F6DB22253}"/>
    <dgm:cxn modelId="{9DB436DF-C270-4867-AAAF-0A8E58B8CA5D}" srcId="{EE0DD877-6306-4485-96DE-D89FB75511A0}" destId="{423E046E-3E53-4B82-828B-C4C83E6EDF98}" srcOrd="8" destOrd="0" parTransId="{FB7B45E6-685D-46F0-8C41-448EE1FEE84A}" sibTransId="{5DF434EA-8158-4C0A-A0A0-16D3A39243B8}"/>
    <dgm:cxn modelId="{32D03BD7-65BB-4A05-A932-FA9E978963CD}" type="presOf" srcId="{FA6AEF9F-C0D3-44C5-985C-627669F1116B}" destId="{253B6D78-E383-4F83-AB36-8B00FE1C8AB2}" srcOrd="0" destOrd="0" presId="urn:microsoft.com/office/officeart/2005/8/layout/default"/>
    <dgm:cxn modelId="{36F36F9F-D6D8-4F0A-B26E-16F17889C48A}" srcId="{EE0DD877-6306-4485-96DE-D89FB75511A0}" destId="{0C3C6CA1-3DFB-4119-B74F-E81CFFC38AF4}" srcOrd="14" destOrd="0" parTransId="{3BF3FE75-F19E-43A7-91A2-124DDFCEA6CD}" sibTransId="{9DD8C29D-D2D5-4C88-91F6-84C906ECA97A}"/>
    <dgm:cxn modelId="{9AA5D583-C765-41C1-A8A2-3E1EC00C3AC9}" type="presOf" srcId="{F8D0510B-1E47-4CE2-AC48-A0464A5CFBA3}" destId="{D4884FE5-04B5-47A3-9205-B783D6818744}" srcOrd="0" destOrd="0" presId="urn:microsoft.com/office/officeart/2005/8/layout/default"/>
    <dgm:cxn modelId="{734AE5DC-3E87-421A-811C-22B0CD3F675F}" srcId="{EE0DD877-6306-4485-96DE-D89FB75511A0}" destId="{9A650543-7B07-4FFD-9BA1-9EA8C0F3D69E}" srcOrd="1" destOrd="0" parTransId="{8A0FCC9B-2EA2-471C-90B4-44308751F1C5}" sibTransId="{8F996B13-4C3B-41EA-86A4-AE971EA4CEAD}"/>
    <dgm:cxn modelId="{FC421497-03A7-4634-92B5-795BE50623C0}" type="presOf" srcId="{DF7D8CD0-829D-473F-8B8C-53F91DBF1AE5}" destId="{72DE6C19-D67C-4D3F-8302-6B80572106A8}" srcOrd="0" destOrd="0" presId="urn:microsoft.com/office/officeart/2005/8/layout/default"/>
    <dgm:cxn modelId="{D5731144-76EE-48EC-AD95-28C872CE4479}" type="presOf" srcId="{B84B6777-C7D0-4AEC-9FD5-32EF51A65BB1}" destId="{9F80BF2C-0869-4284-9FF6-9C39D8A01868}" srcOrd="0" destOrd="0" presId="urn:microsoft.com/office/officeart/2005/8/layout/default"/>
    <dgm:cxn modelId="{E7AC29DF-152D-4697-82D1-296E5663A588}" type="presOf" srcId="{5E36EC9F-70EC-4328-A628-8BEC2E1D0AA8}" destId="{F1B3BC90-BDD5-44A8-AEBE-D726885C8C70}" srcOrd="0" destOrd="0" presId="urn:microsoft.com/office/officeart/2005/8/layout/default"/>
    <dgm:cxn modelId="{B091CC1C-A7F6-4B9F-A4A1-D0953A302AA9}" type="presOf" srcId="{37E0E7B9-EA54-41DE-82C4-FE0DD04EE503}" destId="{DED57E03-1E8D-46D9-91B1-AF9998A1E9A5}" srcOrd="0" destOrd="0" presId="urn:microsoft.com/office/officeart/2005/8/layout/default"/>
    <dgm:cxn modelId="{5E1AA5F1-1928-403F-91D6-F348C77F9D08}" type="presOf" srcId="{423E046E-3E53-4B82-828B-C4C83E6EDF98}" destId="{7DEFC51E-F0E0-4033-8A91-D7E0F706C429}" srcOrd="0" destOrd="0" presId="urn:microsoft.com/office/officeart/2005/8/layout/default"/>
    <dgm:cxn modelId="{9E35E2BA-95FF-4D93-A0C2-308A6CC3F3E4}" srcId="{EE0DD877-6306-4485-96DE-D89FB75511A0}" destId="{F8D0510B-1E47-4CE2-AC48-A0464A5CFBA3}" srcOrd="6" destOrd="0" parTransId="{C6BAFE85-8269-4E31-B366-B2971B6F93E5}" sibTransId="{F9BF9362-16AE-443F-9FAC-BC089B8E195F}"/>
    <dgm:cxn modelId="{7A0AF1E4-C489-4BE4-A6D7-9F023DEF30B8}" type="presOf" srcId="{9A650543-7B07-4FFD-9BA1-9EA8C0F3D69E}" destId="{8EB75CB4-E515-49F9-9135-DBB1301F1370}" srcOrd="0" destOrd="0" presId="urn:microsoft.com/office/officeart/2005/8/layout/default"/>
    <dgm:cxn modelId="{9A174176-71C2-4698-9513-B5E27FFEEEFB}" srcId="{EE0DD877-6306-4485-96DE-D89FB75511A0}" destId="{7A73DFAA-E464-43D2-8887-20D4A6848117}" srcOrd="13" destOrd="0" parTransId="{1392D28A-A019-4D8B-AA38-A231A1549596}" sibTransId="{58D23123-67B3-4541-ACAC-4870301D1227}"/>
    <dgm:cxn modelId="{5F919B40-0649-4FD3-A79E-4A3AFD024315}" type="presParOf" srcId="{9B2A4883-4C87-46D1-989E-BF1C1CC7FC1E}" destId="{72DE6C19-D67C-4D3F-8302-6B80572106A8}" srcOrd="0" destOrd="0" presId="urn:microsoft.com/office/officeart/2005/8/layout/default"/>
    <dgm:cxn modelId="{7EFC7F42-D27F-4B7C-9299-1133C60A407A}" type="presParOf" srcId="{9B2A4883-4C87-46D1-989E-BF1C1CC7FC1E}" destId="{F2BF8DB7-BF7E-46D6-B6CD-FEB2AAFCAFBA}" srcOrd="1" destOrd="0" presId="urn:microsoft.com/office/officeart/2005/8/layout/default"/>
    <dgm:cxn modelId="{D9AA85DA-3C40-48BF-99DE-3A7FE508CDB3}" type="presParOf" srcId="{9B2A4883-4C87-46D1-989E-BF1C1CC7FC1E}" destId="{8EB75CB4-E515-49F9-9135-DBB1301F1370}" srcOrd="2" destOrd="0" presId="urn:microsoft.com/office/officeart/2005/8/layout/default"/>
    <dgm:cxn modelId="{EC83B138-02C6-437C-A66C-F1C57FD17898}" type="presParOf" srcId="{9B2A4883-4C87-46D1-989E-BF1C1CC7FC1E}" destId="{DB78657B-D6E3-4CF0-A026-1D6F691E099A}" srcOrd="3" destOrd="0" presId="urn:microsoft.com/office/officeart/2005/8/layout/default"/>
    <dgm:cxn modelId="{87CEF9F4-EAC1-4632-AFC3-DE9F33A3C31B}" type="presParOf" srcId="{9B2A4883-4C87-46D1-989E-BF1C1CC7FC1E}" destId="{DED57E03-1E8D-46D9-91B1-AF9998A1E9A5}" srcOrd="4" destOrd="0" presId="urn:microsoft.com/office/officeart/2005/8/layout/default"/>
    <dgm:cxn modelId="{220B7937-C594-42E8-9ABC-88840A452D55}" type="presParOf" srcId="{9B2A4883-4C87-46D1-989E-BF1C1CC7FC1E}" destId="{5E65A1B7-0D84-410E-920A-BC2B3DB7D7C1}" srcOrd="5" destOrd="0" presId="urn:microsoft.com/office/officeart/2005/8/layout/default"/>
    <dgm:cxn modelId="{C8FEF69E-C480-41CD-88EC-3802715BEB97}" type="presParOf" srcId="{9B2A4883-4C87-46D1-989E-BF1C1CC7FC1E}" destId="{D7150B62-79F2-45EF-80C9-C4900188DE90}" srcOrd="6" destOrd="0" presId="urn:microsoft.com/office/officeart/2005/8/layout/default"/>
    <dgm:cxn modelId="{6A7E9BB5-079A-4225-9E51-D8EC8B099DC1}" type="presParOf" srcId="{9B2A4883-4C87-46D1-989E-BF1C1CC7FC1E}" destId="{ABD6BC42-51EE-4EBB-9C3E-B66178E23B76}" srcOrd="7" destOrd="0" presId="urn:microsoft.com/office/officeart/2005/8/layout/default"/>
    <dgm:cxn modelId="{ACD181A0-BB6E-4EE9-866D-ED19BFA9C2F7}" type="presParOf" srcId="{9B2A4883-4C87-46D1-989E-BF1C1CC7FC1E}" destId="{253B6D78-E383-4F83-AB36-8B00FE1C8AB2}" srcOrd="8" destOrd="0" presId="urn:microsoft.com/office/officeart/2005/8/layout/default"/>
    <dgm:cxn modelId="{A1A86056-8E16-4C12-A4F2-79741EF993F2}" type="presParOf" srcId="{9B2A4883-4C87-46D1-989E-BF1C1CC7FC1E}" destId="{82F37A76-C7B0-43CA-BFEC-DC00A96550F0}" srcOrd="9" destOrd="0" presId="urn:microsoft.com/office/officeart/2005/8/layout/default"/>
    <dgm:cxn modelId="{8705C5AA-05CC-497B-A231-28E75403C330}" type="presParOf" srcId="{9B2A4883-4C87-46D1-989E-BF1C1CC7FC1E}" destId="{1099A83C-69D9-4655-8D66-7F9D7C7C534D}" srcOrd="10" destOrd="0" presId="urn:microsoft.com/office/officeart/2005/8/layout/default"/>
    <dgm:cxn modelId="{FEBC8DEB-6F10-4AA5-9653-F984511910E5}" type="presParOf" srcId="{9B2A4883-4C87-46D1-989E-BF1C1CC7FC1E}" destId="{A69E1BE8-D56F-4506-9856-A6F3131919DB}" srcOrd="11" destOrd="0" presId="urn:microsoft.com/office/officeart/2005/8/layout/default"/>
    <dgm:cxn modelId="{756B68B9-C1F9-4C9C-BA44-45488ACB6E80}" type="presParOf" srcId="{9B2A4883-4C87-46D1-989E-BF1C1CC7FC1E}" destId="{D4884FE5-04B5-47A3-9205-B783D6818744}" srcOrd="12" destOrd="0" presId="urn:microsoft.com/office/officeart/2005/8/layout/default"/>
    <dgm:cxn modelId="{C4894F7D-62ED-4FB8-A470-201E5BD81230}" type="presParOf" srcId="{9B2A4883-4C87-46D1-989E-BF1C1CC7FC1E}" destId="{E1675650-9679-4F6B-B469-9F5EC10E7296}" srcOrd="13" destOrd="0" presId="urn:microsoft.com/office/officeart/2005/8/layout/default"/>
    <dgm:cxn modelId="{2DD10A13-9D0C-4F0A-85B5-1D680874F00F}" type="presParOf" srcId="{9B2A4883-4C87-46D1-989E-BF1C1CC7FC1E}" destId="{B7380778-4FF5-4067-9D4E-FDB96A468F7D}" srcOrd="14" destOrd="0" presId="urn:microsoft.com/office/officeart/2005/8/layout/default"/>
    <dgm:cxn modelId="{42570393-8757-432D-BE9A-D34BCE17D34C}" type="presParOf" srcId="{9B2A4883-4C87-46D1-989E-BF1C1CC7FC1E}" destId="{91D01ABF-3E41-4AE0-94ED-96DBA98ED21C}" srcOrd="15" destOrd="0" presId="urn:microsoft.com/office/officeart/2005/8/layout/default"/>
    <dgm:cxn modelId="{1C130AB0-FB31-46A9-B63B-56678D51E4A5}" type="presParOf" srcId="{9B2A4883-4C87-46D1-989E-BF1C1CC7FC1E}" destId="{7DEFC51E-F0E0-4033-8A91-D7E0F706C429}" srcOrd="16" destOrd="0" presId="urn:microsoft.com/office/officeart/2005/8/layout/default"/>
    <dgm:cxn modelId="{A843DFCE-BCED-49B9-88B3-686E8B2EBB02}" type="presParOf" srcId="{9B2A4883-4C87-46D1-989E-BF1C1CC7FC1E}" destId="{1C43228D-A616-42C9-86A1-F2530A4A499D}" srcOrd="17" destOrd="0" presId="urn:microsoft.com/office/officeart/2005/8/layout/default"/>
    <dgm:cxn modelId="{F569EEC1-5D0F-4923-9DFD-B678C44D3836}" type="presParOf" srcId="{9B2A4883-4C87-46D1-989E-BF1C1CC7FC1E}" destId="{F7039487-6FA1-49D4-8522-14C89D583AE7}" srcOrd="18" destOrd="0" presId="urn:microsoft.com/office/officeart/2005/8/layout/default"/>
    <dgm:cxn modelId="{4FF91ADF-9E97-46A4-9A70-67D901EC8278}" type="presParOf" srcId="{9B2A4883-4C87-46D1-989E-BF1C1CC7FC1E}" destId="{B9B72206-0D3D-4A5F-95AE-820EAC7933C2}" srcOrd="19" destOrd="0" presId="urn:microsoft.com/office/officeart/2005/8/layout/default"/>
    <dgm:cxn modelId="{53EFF8A5-BAA9-424C-9E7D-8E501B026180}" type="presParOf" srcId="{9B2A4883-4C87-46D1-989E-BF1C1CC7FC1E}" destId="{F1B3BC90-BDD5-44A8-AEBE-D726885C8C70}" srcOrd="20" destOrd="0" presId="urn:microsoft.com/office/officeart/2005/8/layout/default"/>
    <dgm:cxn modelId="{E1121D0B-46E8-43B6-93FE-FA06B569AF42}" type="presParOf" srcId="{9B2A4883-4C87-46D1-989E-BF1C1CC7FC1E}" destId="{1298A833-AC3B-4BCE-A020-5467BA38EB21}" srcOrd="21" destOrd="0" presId="urn:microsoft.com/office/officeart/2005/8/layout/default"/>
    <dgm:cxn modelId="{8F5A55C8-9039-492A-918E-3DED332CB8F4}" type="presParOf" srcId="{9B2A4883-4C87-46D1-989E-BF1C1CC7FC1E}" destId="{63C42143-3AD7-4F7C-9ACC-B0E62F64341F}" srcOrd="22" destOrd="0" presId="urn:microsoft.com/office/officeart/2005/8/layout/default"/>
    <dgm:cxn modelId="{4956E002-B288-4000-AFCB-4A4A0A97CFFE}" type="presParOf" srcId="{9B2A4883-4C87-46D1-989E-BF1C1CC7FC1E}" destId="{15A85151-E666-4EC1-A98C-05AAE22F1D7E}" srcOrd="23" destOrd="0" presId="urn:microsoft.com/office/officeart/2005/8/layout/default"/>
    <dgm:cxn modelId="{C08B463D-8B5E-474B-991A-3F8244491D96}" type="presParOf" srcId="{9B2A4883-4C87-46D1-989E-BF1C1CC7FC1E}" destId="{9F80BF2C-0869-4284-9FF6-9C39D8A01868}" srcOrd="24" destOrd="0" presId="urn:microsoft.com/office/officeart/2005/8/layout/default"/>
    <dgm:cxn modelId="{93FF7582-4B18-403F-9BE2-F8D4F5E79BF2}" type="presParOf" srcId="{9B2A4883-4C87-46D1-989E-BF1C1CC7FC1E}" destId="{D08A4B68-0D10-44E5-9E2A-230558758CC4}" srcOrd="25" destOrd="0" presId="urn:microsoft.com/office/officeart/2005/8/layout/default"/>
    <dgm:cxn modelId="{A42C0229-C37A-4595-BB94-761A33547D60}" type="presParOf" srcId="{9B2A4883-4C87-46D1-989E-BF1C1CC7FC1E}" destId="{8C1C723C-AD1E-40A8-BB44-47B5E93B6064}" srcOrd="26" destOrd="0" presId="urn:microsoft.com/office/officeart/2005/8/layout/default"/>
    <dgm:cxn modelId="{698EA3E0-11F2-4A46-BAC7-B2506EB6B21D}" type="presParOf" srcId="{9B2A4883-4C87-46D1-989E-BF1C1CC7FC1E}" destId="{26FFD155-1A8C-42DA-A9A1-761BF364B3A9}" srcOrd="27" destOrd="0" presId="urn:microsoft.com/office/officeart/2005/8/layout/default"/>
    <dgm:cxn modelId="{2BA8A0C6-ABC9-489C-A25C-B2F3E73DEBD6}" type="presParOf" srcId="{9B2A4883-4C87-46D1-989E-BF1C1CC7FC1E}" destId="{2C639E39-B692-4203-8CBA-8EB9FC135DB8}" srcOrd="2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653AB73-A3B1-431F-B40A-CA048455B870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FE38280-004C-430A-8431-CD5B36FF8CF5}">
      <dgm:prSet phldrT="[Text]" custT="1"/>
      <dgm:spPr/>
      <dgm:t>
        <a:bodyPr/>
        <a:lstStyle/>
        <a:p>
          <a:r>
            <a:rPr lang="en-US" sz="1600" dirty="0" err="1" smtClean="0"/>
            <a:t>anuitet</a:t>
          </a:r>
          <a:endParaRPr lang="en-US" sz="1600" dirty="0"/>
        </a:p>
      </dgm:t>
    </dgm:pt>
    <dgm:pt modelId="{2EDC2B06-0A56-4EC5-B196-B1051433AA3E}" type="parTrans" cxnId="{666B6E20-6243-450F-8D39-E86BF1E6F486}">
      <dgm:prSet/>
      <dgm:spPr/>
      <dgm:t>
        <a:bodyPr/>
        <a:lstStyle/>
        <a:p>
          <a:endParaRPr lang="en-US" sz="1600"/>
        </a:p>
      </dgm:t>
    </dgm:pt>
    <dgm:pt modelId="{F7138838-64ED-4EF5-8360-A97D35F1F440}" type="sibTrans" cxnId="{666B6E20-6243-450F-8D39-E86BF1E6F486}">
      <dgm:prSet/>
      <dgm:spPr/>
      <dgm:t>
        <a:bodyPr/>
        <a:lstStyle/>
        <a:p>
          <a:endParaRPr lang="en-US" sz="1600"/>
        </a:p>
      </dgm:t>
    </dgm:pt>
    <dgm:pt modelId="{32C47EFE-73DF-408E-A5BC-3AB7AFD6AFF0}">
      <dgm:prSet custT="1"/>
      <dgm:spPr/>
      <dgm:t>
        <a:bodyPr/>
        <a:lstStyle/>
        <a:p>
          <a:r>
            <a:rPr lang="en-US" sz="1600" dirty="0" err="1" smtClean="0"/>
            <a:t>interkalarna</a:t>
          </a:r>
          <a:r>
            <a:rPr lang="en-US" sz="1600" dirty="0" smtClean="0"/>
            <a:t> </a:t>
          </a:r>
          <a:r>
            <a:rPr lang="en-US" sz="1600" dirty="0" err="1" smtClean="0"/>
            <a:t>kamata</a:t>
          </a:r>
          <a:r>
            <a:rPr lang="en-US" sz="1600" dirty="0" smtClean="0"/>
            <a:t> </a:t>
          </a:r>
          <a:endParaRPr lang="en-US" sz="1600" dirty="0"/>
        </a:p>
      </dgm:t>
    </dgm:pt>
    <dgm:pt modelId="{B2BBB6D2-5F98-43D4-8864-F6F182FC9886}" type="parTrans" cxnId="{585B70C9-DEE9-40F4-A881-0A77B10DFDF8}">
      <dgm:prSet/>
      <dgm:spPr/>
      <dgm:t>
        <a:bodyPr/>
        <a:lstStyle/>
        <a:p>
          <a:endParaRPr lang="en-US" sz="1600"/>
        </a:p>
      </dgm:t>
    </dgm:pt>
    <dgm:pt modelId="{6B07EB15-8066-4697-95CC-59019FE9C71B}" type="sibTrans" cxnId="{585B70C9-DEE9-40F4-A881-0A77B10DFDF8}">
      <dgm:prSet/>
      <dgm:spPr/>
      <dgm:t>
        <a:bodyPr/>
        <a:lstStyle/>
        <a:p>
          <a:endParaRPr lang="en-US" sz="1600"/>
        </a:p>
      </dgm:t>
    </dgm:pt>
    <dgm:pt modelId="{B67A4911-7731-4B3D-8E30-A5279947E5E1}">
      <dgm:prSet custT="1"/>
      <dgm:spPr/>
      <dgm:t>
        <a:bodyPr/>
        <a:lstStyle/>
        <a:p>
          <a:r>
            <a:rPr lang="en-US" sz="1600" dirty="0" err="1" smtClean="0"/>
            <a:t>kamata</a:t>
          </a:r>
          <a:r>
            <a:rPr lang="en-US" sz="1600" dirty="0" smtClean="0"/>
            <a:t> </a:t>
          </a:r>
          <a:r>
            <a:rPr lang="en-US" sz="1600" dirty="0" err="1" smtClean="0"/>
            <a:t>koja</a:t>
          </a:r>
          <a:r>
            <a:rPr lang="en-US" sz="1600" dirty="0" smtClean="0"/>
            <a:t> se </a:t>
          </a:r>
          <a:r>
            <a:rPr lang="en-US" sz="1600" dirty="0" err="1" smtClean="0"/>
            <a:t>naplaćuje</a:t>
          </a:r>
          <a:r>
            <a:rPr lang="hr-HR" sz="1600" dirty="0" smtClean="0"/>
            <a:t> </a:t>
          </a:r>
          <a:r>
            <a:rPr lang="en-US" sz="1600" dirty="0" smtClean="0"/>
            <a:t>u </a:t>
          </a:r>
          <a:r>
            <a:rPr lang="en-US" sz="1600" dirty="0" err="1" smtClean="0"/>
            <a:t>periodu</a:t>
          </a:r>
          <a:r>
            <a:rPr lang="en-US" sz="1600" dirty="0" smtClean="0"/>
            <a:t> </a:t>
          </a:r>
          <a:r>
            <a:rPr lang="en-US" sz="1600" dirty="0" err="1" smtClean="0"/>
            <a:t>korištenja</a:t>
          </a:r>
          <a:r>
            <a:rPr lang="hr-HR" sz="1600" dirty="0" smtClean="0"/>
            <a:t> </a:t>
          </a:r>
          <a:r>
            <a:rPr lang="en-US" sz="1600" dirty="0" err="1" smtClean="0"/>
            <a:t>kredita</a:t>
          </a:r>
          <a:r>
            <a:rPr lang="en-US" sz="1600" dirty="0" smtClean="0"/>
            <a:t>; </a:t>
          </a:r>
          <a:r>
            <a:rPr lang="en-US" sz="1600" dirty="0" err="1" smtClean="0"/>
            <a:t>visina</a:t>
          </a:r>
          <a:r>
            <a:rPr lang="en-US" sz="1600" dirty="0" smtClean="0"/>
            <a:t> </a:t>
          </a:r>
          <a:r>
            <a:rPr lang="en-US" sz="1600" dirty="0" err="1" smtClean="0"/>
            <a:t>interkalarne</a:t>
          </a:r>
          <a:r>
            <a:rPr lang="hr-HR" sz="1600" dirty="0" smtClean="0"/>
            <a:t> </a:t>
          </a:r>
          <a:r>
            <a:rPr lang="en-US" sz="1600" dirty="0" err="1" smtClean="0"/>
            <a:t>kamate</a:t>
          </a:r>
          <a:r>
            <a:rPr lang="en-US" sz="1600" dirty="0" smtClean="0"/>
            <a:t> </a:t>
          </a:r>
          <a:r>
            <a:rPr lang="en-US" sz="1600" dirty="0" err="1" smtClean="0"/>
            <a:t>jednaka</a:t>
          </a:r>
          <a:r>
            <a:rPr lang="en-US" sz="1600" dirty="0" smtClean="0"/>
            <a:t> je </a:t>
          </a:r>
          <a:r>
            <a:rPr lang="en-US" sz="1600" dirty="0" err="1" smtClean="0"/>
            <a:t>redovnoj</a:t>
          </a:r>
          <a:r>
            <a:rPr lang="hr-HR" sz="1600" dirty="0" smtClean="0"/>
            <a:t> </a:t>
          </a:r>
          <a:r>
            <a:rPr lang="en-US" sz="1600" dirty="0" err="1" smtClean="0"/>
            <a:t>kamatnoj</a:t>
          </a:r>
          <a:r>
            <a:rPr lang="en-US" sz="1600" dirty="0" smtClean="0"/>
            <a:t> </a:t>
          </a:r>
          <a:r>
            <a:rPr lang="en-US" sz="1600" dirty="0" err="1" smtClean="0"/>
            <a:t>stopi</a:t>
          </a:r>
          <a:endParaRPr lang="en-US" sz="1600" dirty="0"/>
        </a:p>
      </dgm:t>
    </dgm:pt>
    <dgm:pt modelId="{B605465C-3B3E-4918-B7D2-B1F343E1FB8C}" type="parTrans" cxnId="{B41C0CA2-6BF3-40BE-825F-859E272EDFCD}">
      <dgm:prSet/>
      <dgm:spPr/>
      <dgm:t>
        <a:bodyPr/>
        <a:lstStyle/>
        <a:p>
          <a:endParaRPr lang="en-US" sz="1600"/>
        </a:p>
      </dgm:t>
    </dgm:pt>
    <dgm:pt modelId="{57C48BFB-458E-4BA8-A5A8-D44361BADBD7}" type="sibTrans" cxnId="{B41C0CA2-6BF3-40BE-825F-859E272EDFCD}">
      <dgm:prSet/>
      <dgm:spPr/>
      <dgm:t>
        <a:bodyPr/>
        <a:lstStyle/>
        <a:p>
          <a:endParaRPr lang="en-US" sz="1600"/>
        </a:p>
      </dgm:t>
    </dgm:pt>
    <dgm:pt modelId="{BB7E267B-0B02-415F-97DB-74575D865670}">
      <dgm:prSet phldrT="[Text]" custT="1"/>
      <dgm:spPr/>
      <dgm:t>
        <a:bodyPr/>
        <a:lstStyle/>
        <a:p>
          <a:r>
            <a:rPr lang="en-US" sz="1600" dirty="0" err="1" smtClean="0"/>
            <a:t>sastoji</a:t>
          </a:r>
          <a:r>
            <a:rPr lang="en-US" sz="1600" dirty="0" smtClean="0"/>
            <a:t> se od</a:t>
          </a:r>
          <a:r>
            <a:rPr lang="hr-HR" sz="1600" dirty="0" smtClean="0"/>
            <a:t> </a:t>
          </a:r>
          <a:r>
            <a:rPr lang="en-US" sz="1600" dirty="0" err="1" smtClean="0"/>
            <a:t>glavnice</a:t>
          </a:r>
          <a:r>
            <a:rPr lang="en-US" sz="1600" dirty="0" smtClean="0"/>
            <a:t> </a:t>
          </a:r>
          <a:r>
            <a:rPr lang="en-US" sz="1600" dirty="0" err="1" smtClean="0"/>
            <a:t>i</a:t>
          </a:r>
          <a:r>
            <a:rPr lang="en-US" sz="1600" dirty="0" smtClean="0"/>
            <a:t> </a:t>
          </a:r>
          <a:r>
            <a:rPr lang="en-US" sz="1600" dirty="0" err="1" smtClean="0"/>
            <a:t>kamate</a:t>
          </a:r>
          <a:r>
            <a:rPr lang="en-US" sz="1600" dirty="0" smtClean="0"/>
            <a:t>; </a:t>
          </a:r>
          <a:r>
            <a:rPr lang="en-US" sz="1600" dirty="0" err="1" smtClean="0"/>
            <a:t>visina</a:t>
          </a:r>
          <a:r>
            <a:rPr lang="hr-HR" sz="1600" dirty="0" smtClean="0"/>
            <a:t> </a:t>
          </a:r>
          <a:r>
            <a:rPr lang="en-US" sz="1600" dirty="0" err="1" smtClean="0"/>
            <a:t>anuiteta</a:t>
          </a:r>
          <a:r>
            <a:rPr lang="en-US" sz="1600" dirty="0" smtClean="0"/>
            <a:t> se ne </a:t>
          </a:r>
          <a:r>
            <a:rPr lang="en-US" sz="1600" dirty="0" err="1" smtClean="0"/>
            <a:t>mijenja</a:t>
          </a:r>
          <a:r>
            <a:rPr lang="hr-HR" sz="1600" dirty="0" smtClean="0"/>
            <a:t> </a:t>
          </a:r>
          <a:r>
            <a:rPr lang="en-US" sz="1600" dirty="0" err="1" smtClean="0"/>
            <a:t>tijekom</a:t>
          </a:r>
          <a:r>
            <a:rPr lang="en-US" sz="1600" dirty="0" smtClean="0"/>
            <a:t> </a:t>
          </a:r>
          <a:r>
            <a:rPr lang="en-US" sz="1600" dirty="0" err="1" smtClean="0"/>
            <a:t>cijelog</a:t>
          </a:r>
          <a:r>
            <a:rPr lang="en-US" sz="1600" dirty="0" smtClean="0"/>
            <a:t> </a:t>
          </a:r>
          <a:r>
            <a:rPr lang="en-US" sz="1600" dirty="0" err="1" smtClean="0"/>
            <a:t>perioda</a:t>
          </a:r>
          <a:r>
            <a:rPr lang="hr-HR" sz="1600" dirty="0" smtClean="0"/>
            <a:t> </a:t>
          </a:r>
          <a:r>
            <a:rPr lang="en-US" sz="1600" dirty="0" err="1" smtClean="0"/>
            <a:t>otplate</a:t>
          </a:r>
          <a:r>
            <a:rPr lang="en-US" sz="1600" dirty="0" smtClean="0"/>
            <a:t> </a:t>
          </a:r>
          <a:r>
            <a:rPr lang="en-US" sz="1600" dirty="0" err="1" smtClean="0"/>
            <a:t>kredita</a:t>
          </a:r>
          <a:endParaRPr lang="en-US" sz="1600" dirty="0"/>
        </a:p>
      </dgm:t>
    </dgm:pt>
    <dgm:pt modelId="{F180118B-27E4-4996-A57A-FE17EC20FBAF}" type="parTrans" cxnId="{BB35FAAF-3B07-4BDD-B245-72F2FF00A21A}">
      <dgm:prSet/>
      <dgm:spPr/>
      <dgm:t>
        <a:bodyPr/>
        <a:lstStyle/>
        <a:p>
          <a:endParaRPr lang="en-US" sz="1600"/>
        </a:p>
      </dgm:t>
    </dgm:pt>
    <dgm:pt modelId="{6C5E22A7-E91A-4147-8E11-921777731ADE}" type="sibTrans" cxnId="{BB35FAAF-3B07-4BDD-B245-72F2FF00A21A}">
      <dgm:prSet/>
      <dgm:spPr/>
      <dgm:t>
        <a:bodyPr/>
        <a:lstStyle/>
        <a:p>
          <a:endParaRPr lang="en-US" sz="1600"/>
        </a:p>
      </dgm:t>
    </dgm:pt>
    <dgm:pt modelId="{58FA614A-7687-40C5-8EDC-0CBAC6A93E6B}">
      <dgm:prSet custT="1"/>
      <dgm:spPr/>
      <dgm:t>
        <a:bodyPr/>
        <a:lstStyle/>
        <a:p>
          <a:r>
            <a:rPr lang="en-US" sz="1600" dirty="0" err="1" smtClean="0"/>
            <a:t>suglasnost</a:t>
          </a:r>
          <a:r>
            <a:rPr lang="en-US" sz="1600" dirty="0" smtClean="0"/>
            <a:t> o </a:t>
          </a:r>
          <a:r>
            <a:rPr lang="en-US" sz="1600" dirty="0" err="1" smtClean="0"/>
            <a:t>zapljeni</a:t>
          </a:r>
          <a:r>
            <a:rPr lang="hr-HR" sz="1600" dirty="0" smtClean="0"/>
            <a:t> </a:t>
          </a:r>
          <a:r>
            <a:rPr lang="en-US" sz="1600" dirty="0" err="1" smtClean="0"/>
            <a:t>primanja</a:t>
          </a:r>
          <a:endParaRPr lang="en-US" sz="1600" dirty="0"/>
        </a:p>
      </dgm:t>
    </dgm:pt>
    <dgm:pt modelId="{F3DF8745-1941-4045-BD85-C97ECB6E70AC}" type="parTrans" cxnId="{75F04D71-8931-4E1E-86B8-21318109F3F7}">
      <dgm:prSet/>
      <dgm:spPr/>
      <dgm:t>
        <a:bodyPr/>
        <a:lstStyle/>
        <a:p>
          <a:endParaRPr lang="en-US" sz="1600"/>
        </a:p>
      </dgm:t>
    </dgm:pt>
    <dgm:pt modelId="{D255A24B-D01F-4660-BDA0-F4821D758424}" type="sibTrans" cxnId="{75F04D71-8931-4E1E-86B8-21318109F3F7}">
      <dgm:prSet/>
      <dgm:spPr/>
      <dgm:t>
        <a:bodyPr/>
        <a:lstStyle/>
        <a:p>
          <a:endParaRPr lang="en-US" sz="1600"/>
        </a:p>
      </dgm:t>
    </dgm:pt>
    <dgm:pt modelId="{C46E9846-74D5-4473-82E1-AA5283748B94}">
      <dgm:prSet custT="1"/>
      <dgm:spPr/>
      <dgm:t>
        <a:bodyPr/>
        <a:lstStyle/>
        <a:p>
          <a:r>
            <a:rPr lang="en-US" sz="1600" dirty="0" err="1" smtClean="0"/>
            <a:t>dokument</a:t>
          </a:r>
          <a:r>
            <a:rPr lang="en-US" sz="1600" dirty="0" smtClean="0"/>
            <a:t>/</a:t>
          </a:r>
          <a:r>
            <a:rPr lang="hr-HR" sz="1600" dirty="0" smtClean="0"/>
            <a:t> </a:t>
          </a:r>
          <a:r>
            <a:rPr lang="en-US" sz="1600" dirty="0" err="1" smtClean="0"/>
            <a:t>primanja</a:t>
          </a:r>
          <a:r>
            <a:rPr lang="en-US" sz="1600" dirty="0" smtClean="0"/>
            <a:t> – </a:t>
          </a:r>
          <a:r>
            <a:rPr lang="en-US" sz="1600" dirty="0" err="1" smtClean="0"/>
            <a:t>dokument</a:t>
          </a:r>
          <a:r>
            <a:rPr lang="en-US" sz="1600" dirty="0" smtClean="0"/>
            <a:t>/</a:t>
          </a:r>
          <a:r>
            <a:rPr lang="hr-HR" sz="1600" dirty="0" smtClean="0"/>
            <a:t> </a:t>
          </a:r>
          <a:r>
            <a:rPr lang="en-US" sz="1600" dirty="0" err="1" smtClean="0"/>
            <a:t>ovršna</a:t>
          </a:r>
          <a:r>
            <a:rPr lang="en-US" sz="1600" dirty="0" smtClean="0"/>
            <a:t> </a:t>
          </a:r>
          <a:r>
            <a:rPr lang="en-US" sz="1600" dirty="0" err="1" smtClean="0"/>
            <a:t>isprava</a:t>
          </a:r>
          <a:r>
            <a:rPr lang="en-US" sz="1600" dirty="0" smtClean="0"/>
            <a:t> </a:t>
          </a:r>
          <a:r>
            <a:rPr lang="en-US" sz="1600" dirty="0" err="1" smtClean="0"/>
            <a:t>temeljem</a:t>
          </a:r>
          <a:r>
            <a:rPr lang="hr-HR" sz="1600" dirty="0" smtClean="0"/>
            <a:t> </a:t>
          </a:r>
          <a:r>
            <a:rPr lang="en-US" sz="1600" dirty="0" err="1" smtClean="0"/>
            <a:t>koje</a:t>
          </a:r>
          <a:r>
            <a:rPr lang="en-US" sz="1600" dirty="0" smtClean="0"/>
            <a:t> </a:t>
          </a:r>
          <a:r>
            <a:rPr lang="en-US" sz="1600" dirty="0" err="1" smtClean="0"/>
            <a:t>poslodavac</a:t>
          </a:r>
          <a:r>
            <a:rPr lang="en-US" sz="1600" dirty="0" smtClean="0"/>
            <a:t> </a:t>
          </a:r>
          <a:r>
            <a:rPr lang="en-US" sz="1600" dirty="0" err="1" smtClean="0"/>
            <a:t>direktno</a:t>
          </a:r>
          <a:r>
            <a:rPr lang="en-US" sz="1600" dirty="0" smtClean="0"/>
            <a:t> s</a:t>
          </a:r>
          <a:r>
            <a:rPr lang="hr-HR" sz="1600" dirty="0" smtClean="0"/>
            <a:t> </a:t>
          </a:r>
          <a:r>
            <a:rPr lang="fi-FI" sz="1600" dirty="0" smtClean="0"/>
            <a:t>plaće vrši obustavu u visini</a:t>
          </a:r>
          <a:r>
            <a:rPr lang="hr-HR" sz="1600" dirty="0" smtClean="0"/>
            <a:t> </a:t>
          </a:r>
          <a:r>
            <a:rPr lang="en-US" sz="1600" dirty="0" err="1" smtClean="0"/>
            <a:t>mjesečne</a:t>
          </a:r>
          <a:r>
            <a:rPr lang="en-US" sz="1600" dirty="0" smtClean="0"/>
            <a:t> </a:t>
          </a:r>
          <a:r>
            <a:rPr lang="en-US" sz="1600" dirty="0" err="1" smtClean="0"/>
            <a:t>obveze</a:t>
          </a:r>
          <a:r>
            <a:rPr lang="en-US" sz="1600" dirty="0" smtClean="0"/>
            <a:t> </a:t>
          </a:r>
          <a:r>
            <a:rPr lang="en-US" sz="1600" dirty="0" err="1" smtClean="0"/>
            <a:t>po</a:t>
          </a:r>
          <a:r>
            <a:rPr lang="en-US" sz="1600" dirty="0" smtClean="0"/>
            <a:t> </a:t>
          </a:r>
          <a:r>
            <a:rPr lang="en-US" sz="1600" dirty="0" err="1" smtClean="0"/>
            <a:t>kreditu</a:t>
          </a:r>
          <a:r>
            <a:rPr lang="hr-HR" sz="1600" dirty="0" smtClean="0"/>
            <a:t> </a:t>
          </a:r>
          <a:r>
            <a:rPr lang="en-US" sz="1600" dirty="0" err="1" smtClean="0"/>
            <a:t>i</a:t>
          </a:r>
          <a:r>
            <a:rPr lang="en-US" sz="1600" dirty="0" smtClean="0"/>
            <a:t> </a:t>
          </a:r>
          <a:r>
            <a:rPr lang="en-US" sz="1600" dirty="0" err="1" smtClean="0"/>
            <a:t>usmjerava</a:t>
          </a:r>
          <a:r>
            <a:rPr lang="en-US" sz="1600" dirty="0" smtClean="0"/>
            <a:t> </a:t>
          </a:r>
          <a:r>
            <a:rPr lang="en-US" sz="1600" dirty="0" err="1" smtClean="0"/>
            <a:t>uplatu</a:t>
          </a:r>
          <a:r>
            <a:rPr lang="en-US" sz="1600" dirty="0" smtClean="0"/>
            <a:t> </a:t>
          </a:r>
          <a:r>
            <a:rPr lang="en-US" sz="1600" dirty="0" err="1" smtClean="0"/>
            <a:t>na</a:t>
          </a:r>
          <a:r>
            <a:rPr lang="en-US" sz="1600" dirty="0" smtClean="0"/>
            <a:t> </a:t>
          </a:r>
          <a:r>
            <a:rPr lang="en-US" sz="1600" dirty="0" err="1" smtClean="0"/>
            <a:t>račun</a:t>
          </a:r>
          <a:r>
            <a:rPr lang="hr-HR" sz="1600" dirty="0" smtClean="0"/>
            <a:t> </a:t>
          </a:r>
          <a:r>
            <a:rPr lang="en-US" sz="1600" dirty="0" err="1" smtClean="0"/>
            <a:t>kredita</a:t>
          </a:r>
          <a:endParaRPr lang="en-US" sz="1600" dirty="0"/>
        </a:p>
      </dgm:t>
    </dgm:pt>
    <dgm:pt modelId="{CD7858F5-2D3D-4190-8E5B-C591931D67F4}" type="parTrans" cxnId="{CDBB5A5E-B296-4299-9924-B09BB6DD3188}">
      <dgm:prSet/>
      <dgm:spPr/>
      <dgm:t>
        <a:bodyPr/>
        <a:lstStyle/>
        <a:p>
          <a:endParaRPr lang="en-US" sz="1600"/>
        </a:p>
      </dgm:t>
    </dgm:pt>
    <dgm:pt modelId="{0EA2F0E3-F591-45AD-A5CF-B89013369A96}" type="sibTrans" cxnId="{CDBB5A5E-B296-4299-9924-B09BB6DD3188}">
      <dgm:prSet/>
      <dgm:spPr/>
      <dgm:t>
        <a:bodyPr/>
        <a:lstStyle/>
        <a:p>
          <a:endParaRPr lang="en-US" sz="1600"/>
        </a:p>
      </dgm:t>
    </dgm:pt>
    <dgm:pt modelId="{F2B642C0-F021-4406-ABCB-DA4A53A2733D}">
      <dgm:prSet custT="1"/>
      <dgm:spPr/>
      <dgm:t>
        <a:bodyPr/>
        <a:lstStyle/>
        <a:p>
          <a:r>
            <a:rPr lang="en-US" sz="1600" dirty="0" err="1" smtClean="0"/>
            <a:t>zadužnica</a:t>
          </a:r>
          <a:endParaRPr lang="en-US" sz="1600" dirty="0"/>
        </a:p>
      </dgm:t>
    </dgm:pt>
    <dgm:pt modelId="{C60FFDE0-92DD-4441-B68D-C5C03BA4C18F}" type="parTrans" cxnId="{4A83C0D3-2FE0-43F7-AC1E-50F1CB9C32E5}">
      <dgm:prSet/>
      <dgm:spPr/>
      <dgm:t>
        <a:bodyPr/>
        <a:lstStyle/>
        <a:p>
          <a:endParaRPr lang="en-US" sz="1600"/>
        </a:p>
      </dgm:t>
    </dgm:pt>
    <dgm:pt modelId="{6C33E3F7-FDD8-49DD-B4D7-0BE0C5086B2C}" type="sibTrans" cxnId="{4A83C0D3-2FE0-43F7-AC1E-50F1CB9C32E5}">
      <dgm:prSet/>
      <dgm:spPr/>
      <dgm:t>
        <a:bodyPr/>
        <a:lstStyle/>
        <a:p>
          <a:endParaRPr lang="en-US" sz="1600"/>
        </a:p>
      </dgm:t>
    </dgm:pt>
    <dgm:pt modelId="{9643B107-C9AC-49C9-BEC6-F50FB0929D09}">
      <dgm:prSet custT="1"/>
      <dgm:spPr/>
      <dgm:t>
        <a:bodyPr/>
        <a:lstStyle/>
        <a:p>
          <a:r>
            <a:rPr lang="en-US" sz="1600" dirty="0" err="1" smtClean="0"/>
            <a:t>ovršna</a:t>
          </a:r>
          <a:r>
            <a:rPr lang="en-US" sz="1600" dirty="0" smtClean="0"/>
            <a:t> </a:t>
          </a:r>
          <a:r>
            <a:rPr lang="en-US" sz="1600" dirty="0" err="1" smtClean="0"/>
            <a:t>isprava</a:t>
          </a:r>
          <a:r>
            <a:rPr lang="hr-HR" sz="1600" dirty="0" smtClean="0"/>
            <a:t> </a:t>
          </a:r>
          <a:r>
            <a:rPr lang="sv-SE" sz="1600" dirty="0" smtClean="0"/>
            <a:t>i aktivira se u slučaju</a:t>
          </a:r>
          <a:r>
            <a:rPr lang="hr-HR" sz="1600" dirty="0" smtClean="0"/>
            <a:t> </a:t>
          </a:r>
          <a:r>
            <a:rPr lang="en-US" sz="1600" dirty="0" err="1" smtClean="0"/>
            <a:t>kašnjenja</a:t>
          </a:r>
          <a:r>
            <a:rPr lang="en-US" sz="1600" dirty="0" smtClean="0"/>
            <a:t> s </a:t>
          </a:r>
          <a:r>
            <a:rPr lang="en-US" sz="1600" dirty="0" err="1" smtClean="0"/>
            <a:t>plaćanjem</a:t>
          </a:r>
          <a:r>
            <a:rPr lang="hr-HR" sz="1600" dirty="0" smtClean="0"/>
            <a:t> </a:t>
          </a:r>
          <a:r>
            <a:rPr lang="en-US" sz="1600" dirty="0" err="1" smtClean="0"/>
            <a:t>obveza</a:t>
          </a:r>
          <a:r>
            <a:rPr lang="en-US" sz="1600" dirty="0" smtClean="0"/>
            <a:t> </a:t>
          </a:r>
          <a:r>
            <a:rPr lang="en-US" sz="1600" dirty="0" err="1" smtClean="0"/>
            <a:t>po</a:t>
          </a:r>
          <a:r>
            <a:rPr lang="en-US" sz="1600" dirty="0" smtClean="0"/>
            <a:t> </a:t>
          </a:r>
          <a:r>
            <a:rPr lang="en-US" sz="1600" dirty="0" err="1" smtClean="0"/>
            <a:t>kreditu</a:t>
          </a:r>
          <a:endParaRPr lang="en-US" sz="1600" dirty="0"/>
        </a:p>
      </dgm:t>
    </dgm:pt>
    <dgm:pt modelId="{9E51928C-9D2B-49A7-AB41-42B755447885}" type="parTrans" cxnId="{85B923C3-3D99-49D8-8D0E-EB5E24CD1AD0}">
      <dgm:prSet/>
      <dgm:spPr/>
      <dgm:t>
        <a:bodyPr/>
        <a:lstStyle/>
        <a:p>
          <a:endParaRPr lang="en-US" sz="1600"/>
        </a:p>
      </dgm:t>
    </dgm:pt>
    <dgm:pt modelId="{B2B6628E-FB9F-4772-8934-06E94F6F4516}" type="sibTrans" cxnId="{85B923C3-3D99-49D8-8D0E-EB5E24CD1AD0}">
      <dgm:prSet/>
      <dgm:spPr/>
      <dgm:t>
        <a:bodyPr/>
        <a:lstStyle/>
        <a:p>
          <a:endParaRPr lang="en-US" sz="1600"/>
        </a:p>
      </dgm:t>
    </dgm:pt>
    <dgm:pt modelId="{16C73E85-9CA1-40C6-8D1F-D6A302992EF7}" type="pres">
      <dgm:prSet presAssocID="{4653AB73-A3B1-431F-B40A-CA048455B8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343B704-0101-41CA-86EA-A369C82EED3D}" type="pres">
      <dgm:prSet presAssocID="{5FE38280-004C-430A-8431-CD5B36FF8CF5}" presName="parentText" presStyleLbl="node1" presStyleIdx="0" presStyleCnt="4" custLinFactNeighborY="-90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AA770E-E7D8-488A-99B9-F7C13EDD843C}" type="pres">
      <dgm:prSet presAssocID="{5FE38280-004C-430A-8431-CD5B36FF8CF5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FAE538-02A7-4640-BFC4-41D8F677E8F9}" type="pres">
      <dgm:prSet presAssocID="{32C47EFE-73DF-408E-A5BC-3AB7AFD6AFF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8BEF51-D89F-4F4B-A110-9873C974B670}" type="pres">
      <dgm:prSet presAssocID="{32C47EFE-73DF-408E-A5BC-3AB7AFD6AFF0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71B75C-A67C-481A-8AAE-204F4CB2E242}" type="pres">
      <dgm:prSet presAssocID="{58FA614A-7687-40C5-8EDC-0CBAC6A93E6B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492EE3-D0B1-4672-8E6D-2AF3AE40A2D2}" type="pres">
      <dgm:prSet presAssocID="{58FA614A-7687-40C5-8EDC-0CBAC6A93E6B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320A6A-7802-4CC8-A5AF-3046DFCB7B16}" type="pres">
      <dgm:prSet presAssocID="{F2B642C0-F021-4406-ABCB-DA4A53A2733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6A1325-5AF8-443B-A702-7E1D742972DF}" type="pres">
      <dgm:prSet presAssocID="{F2B642C0-F021-4406-ABCB-DA4A53A2733D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7552734-EB0A-454D-90E4-2D015CAE841C}" type="presOf" srcId="{9643B107-C9AC-49C9-BEC6-F50FB0929D09}" destId="{486A1325-5AF8-443B-A702-7E1D742972DF}" srcOrd="0" destOrd="0" presId="urn:microsoft.com/office/officeart/2005/8/layout/vList2"/>
    <dgm:cxn modelId="{DEFFB835-9EEA-4D33-A967-143131F07065}" type="presOf" srcId="{4653AB73-A3B1-431F-B40A-CA048455B870}" destId="{16C73E85-9CA1-40C6-8D1F-D6A302992EF7}" srcOrd="0" destOrd="0" presId="urn:microsoft.com/office/officeart/2005/8/layout/vList2"/>
    <dgm:cxn modelId="{2BBE24DB-C434-48E1-B6DF-4A22EEFE1CD6}" type="presOf" srcId="{F2B642C0-F021-4406-ABCB-DA4A53A2733D}" destId="{7B320A6A-7802-4CC8-A5AF-3046DFCB7B16}" srcOrd="0" destOrd="0" presId="urn:microsoft.com/office/officeart/2005/8/layout/vList2"/>
    <dgm:cxn modelId="{F39D0786-F1AC-4256-966E-024EF2535619}" type="presOf" srcId="{B67A4911-7731-4B3D-8E30-A5279947E5E1}" destId="{848BEF51-D89F-4F4B-A110-9873C974B670}" srcOrd="0" destOrd="0" presId="urn:microsoft.com/office/officeart/2005/8/layout/vList2"/>
    <dgm:cxn modelId="{CDBB5A5E-B296-4299-9924-B09BB6DD3188}" srcId="{58FA614A-7687-40C5-8EDC-0CBAC6A93E6B}" destId="{C46E9846-74D5-4473-82E1-AA5283748B94}" srcOrd="0" destOrd="0" parTransId="{CD7858F5-2D3D-4190-8E5B-C591931D67F4}" sibTransId="{0EA2F0E3-F591-45AD-A5CF-B89013369A96}"/>
    <dgm:cxn modelId="{B41C0CA2-6BF3-40BE-825F-859E272EDFCD}" srcId="{32C47EFE-73DF-408E-A5BC-3AB7AFD6AFF0}" destId="{B67A4911-7731-4B3D-8E30-A5279947E5E1}" srcOrd="0" destOrd="0" parTransId="{B605465C-3B3E-4918-B7D2-B1F343E1FB8C}" sibTransId="{57C48BFB-458E-4BA8-A5A8-D44361BADBD7}"/>
    <dgm:cxn modelId="{35FB0B3B-C5BE-46EF-8CFD-8D1F712D15B6}" type="presOf" srcId="{5FE38280-004C-430A-8431-CD5B36FF8CF5}" destId="{8343B704-0101-41CA-86EA-A369C82EED3D}" srcOrd="0" destOrd="0" presId="urn:microsoft.com/office/officeart/2005/8/layout/vList2"/>
    <dgm:cxn modelId="{85B923C3-3D99-49D8-8D0E-EB5E24CD1AD0}" srcId="{F2B642C0-F021-4406-ABCB-DA4A53A2733D}" destId="{9643B107-C9AC-49C9-BEC6-F50FB0929D09}" srcOrd="0" destOrd="0" parTransId="{9E51928C-9D2B-49A7-AB41-42B755447885}" sibTransId="{B2B6628E-FB9F-4772-8934-06E94F6F4516}"/>
    <dgm:cxn modelId="{4A83C0D3-2FE0-43F7-AC1E-50F1CB9C32E5}" srcId="{4653AB73-A3B1-431F-B40A-CA048455B870}" destId="{F2B642C0-F021-4406-ABCB-DA4A53A2733D}" srcOrd="3" destOrd="0" parTransId="{C60FFDE0-92DD-4441-B68D-C5C03BA4C18F}" sibTransId="{6C33E3F7-FDD8-49DD-B4D7-0BE0C5086B2C}"/>
    <dgm:cxn modelId="{ADFF865F-A7F5-4DF6-A4F6-78EDA7097EC5}" type="presOf" srcId="{BB7E267B-0B02-415F-97DB-74575D865670}" destId="{80AA770E-E7D8-488A-99B9-F7C13EDD843C}" srcOrd="0" destOrd="0" presId="urn:microsoft.com/office/officeart/2005/8/layout/vList2"/>
    <dgm:cxn modelId="{585B70C9-DEE9-40F4-A881-0A77B10DFDF8}" srcId="{4653AB73-A3B1-431F-B40A-CA048455B870}" destId="{32C47EFE-73DF-408E-A5BC-3AB7AFD6AFF0}" srcOrd="1" destOrd="0" parTransId="{B2BBB6D2-5F98-43D4-8864-F6F182FC9886}" sibTransId="{6B07EB15-8066-4697-95CC-59019FE9C71B}"/>
    <dgm:cxn modelId="{BB35FAAF-3B07-4BDD-B245-72F2FF00A21A}" srcId="{5FE38280-004C-430A-8431-CD5B36FF8CF5}" destId="{BB7E267B-0B02-415F-97DB-74575D865670}" srcOrd="0" destOrd="0" parTransId="{F180118B-27E4-4996-A57A-FE17EC20FBAF}" sibTransId="{6C5E22A7-E91A-4147-8E11-921777731ADE}"/>
    <dgm:cxn modelId="{75F04D71-8931-4E1E-86B8-21318109F3F7}" srcId="{4653AB73-A3B1-431F-B40A-CA048455B870}" destId="{58FA614A-7687-40C5-8EDC-0CBAC6A93E6B}" srcOrd="2" destOrd="0" parTransId="{F3DF8745-1941-4045-BD85-C97ECB6E70AC}" sibTransId="{D255A24B-D01F-4660-BDA0-F4821D758424}"/>
    <dgm:cxn modelId="{666B6E20-6243-450F-8D39-E86BF1E6F486}" srcId="{4653AB73-A3B1-431F-B40A-CA048455B870}" destId="{5FE38280-004C-430A-8431-CD5B36FF8CF5}" srcOrd="0" destOrd="0" parTransId="{2EDC2B06-0A56-4EC5-B196-B1051433AA3E}" sibTransId="{F7138838-64ED-4EF5-8360-A97D35F1F440}"/>
    <dgm:cxn modelId="{BB27A03C-E71C-4BD4-B5E7-5F6E8B6064D9}" type="presOf" srcId="{58FA614A-7687-40C5-8EDC-0CBAC6A93E6B}" destId="{6571B75C-A67C-481A-8AAE-204F4CB2E242}" srcOrd="0" destOrd="0" presId="urn:microsoft.com/office/officeart/2005/8/layout/vList2"/>
    <dgm:cxn modelId="{7E8F25A3-2323-409C-A75D-8B4D0FEF56BC}" type="presOf" srcId="{C46E9846-74D5-4473-82E1-AA5283748B94}" destId="{F7492EE3-D0B1-4672-8E6D-2AF3AE40A2D2}" srcOrd="0" destOrd="0" presId="urn:microsoft.com/office/officeart/2005/8/layout/vList2"/>
    <dgm:cxn modelId="{75D35D69-0B31-421D-80E7-73A14809471D}" type="presOf" srcId="{32C47EFE-73DF-408E-A5BC-3AB7AFD6AFF0}" destId="{3CFAE538-02A7-4640-BFC4-41D8F677E8F9}" srcOrd="0" destOrd="0" presId="urn:microsoft.com/office/officeart/2005/8/layout/vList2"/>
    <dgm:cxn modelId="{BFF137AD-7E0A-4CC8-A313-E97FF2C881A6}" type="presParOf" srcId="{16C73E85-9CA1-40C6-8D1F-D6A302992EF7}" destId="{8343B704-0101-41CA-86EA-A369C82EED3D}" srcOrd="0" destOrd="0" presId="urn:microsoft.com/office/officeart/2005/8/layout/vList2"/>
    <dgm:cxn modelId="{32EC0941-886C-4357-B9F6-E5A586E4254D}" type="presParOf" srcId="{16C73E85-9CA1-40C6-8D1F-D6A302992EF7}" destId="{80AA770E-E7D8-488A-99B9-F7C13EDD843C}" srcOrd="1" destOrd="0" presId="urn:microsoft.com/office/officeart/2005/8/layout/vList2"/>
    <dgm:cxn modelId="{1474C3D5-4B3E-4FEC-AD8B-BDC39D1F58AD}" type="presParOf" srcId="{16C73E85-9CA1-40C6-8D1F-D6A302992EF7}" destId="{3CFAE538-02A7-4640-BFC4-41D8F677E8F9}" srcOrd="2" destOrd="0" presId="urn:microsoft.com/office/officeart/2005/8/layout/vList2"/>
    <dgm:cxn modelId="{8E4AEB45-21A1-4E7F-8716-E248E0FB3F56}" type="presParOf" srcId="{16C73E85-9CA1-40C6-8D1F-D6A302992EF7}" destId="{848BEF51-D89F-4F4B-A110-9873C974B670}" srcOrd="3" destOrd="0" presId="urn:microsoft.com/office/officeart/2005/8/layout/vList2"/>
    <dgm:cxn modelId="{3DAA7BA8-6027-4929-BEC7-5117DC2009D6}" type="presParOf" srcId="{16C73E85-9CA1-40C6-8D1F-D6A302992EF7}" destId="{6571B75C-A67C-481A-8AAE-204F4CB2E242}" srcOrd="4" destOrd="0" presId="urn:microsoft.com/office/officeart/2005/8/layout/vList2"/>
    <dgm:cxn modelId="{FF86F42B-B6CE-41C8-98CE-602D0CC64DB9}" type="presParOf" srcId="{16C73E85-9CA1-40C6-8D1F-D6A302992EF7}" destId="{F7492EE3-D0B1-4672-8E6D-2AF3AE40A2D2}" srcOrd="5" destOrd="0" presId="urn:microsoft.com/office/officeart/2005/8/layout/vList2"/>
    <dgm:cxn modelId="{29D32C95-F1C1-40F9-AC36-A53398695323}" type="presParOf" srcId="{16C73E85-9CA1-40C6-8D1F-D6A302992EF7}" destId="{7B320A6A-7802-4CC8-A5AF-3046DFCB7B16}" srcOrd="6" destOrd="0" presId="urn:microsoft.com/office/officeart/2005/8/layout/vList2"/>
    <dgm:cxn modelId="{28D7AF8A-B0E3-4259-9696-4A218545AC17}" type="presParOf" srcId="{16C73E85-9CA1-40C6-8D1F-D6A302992EF7}" destId="{486A1325-5AF8-443B-A702-7E1D742972DF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C4FA0CD-FAD3-48F8-98EE-E45BDB9FF8FF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0FB2FA6-CE81-40A8-B81B-75E7A4C7D877}">
      <dgm:prSet phldrT="[Text]"/>
      <dgm:spPr/>
      <dgm:t>
        <a:bodyPr/>
        <a:lstStyle/>
        <a:p>
          <a:r>
            <a:rPr lang="en-US" dirty="0" err="1" smtClean="0"/>
            <a:t>portfelju</a:t>
          </a:r>
          <a:r>
            <a:rPr lang="en-US" dirty="0" smtClean="0"/>
            <a:t> </a:t>
          </a:r>
          <a:r>
            <a:rPr lang="en-US" dirty="0" err="1" smtClean="0"/>
            <a:t>potencijalnih</a:t>
          </a:r>
          <a:r>
            <a:rPr lang="en-US" dirty="0" smtClean="0"/>
            <a:t> </a:t>
          </a:r>
          <a:r>
            <a:rPr lang="en-US" dirty="0" err="1" smtClean="0"/>
            <a:t>korisnika</a:t>
          </a:r>
          <a:r>
            <a:rPr lang="en-US" dirty="0" smtClean="0"/>
            <a:t> </a:t>
          </a:r>
          <a:r>
            <a:rPr lang="en-US" dirty="0" err="1" smtClean="0"/>
            <a:t>ciljanih</a:t>
          </a:r>
          <a:r>
            <a:rPr lang="en-US" dirty="0" smtClean="0"/>
            <a:t> </a:t>
          </a:r>
          <a:r>
            <a:rPr lang="en-US" dirty="0" err="1" smtClean="0"/>
            <a:t>bankarskih</a:t>
          </a:r>
          <a:r>
            <a:rPr lang="en-US" dirty="0" smtClean="0"/>
            <a:t> </a:t>
          </a:r>
          <a:r>
            <a:rPr lang="en-US" dirty="0" err="1" smtClean="0"/>
            <a:t>usluga</a:t>
          </a:r>
          <a:endParaRPr lang="en-US" dirty="0"/>
        </a:p>
      </dgm:t>
    </dgm:pt>
    <dgm:pt modelId="{E80B52C0-1972-4C32-9F35-F82FD3B6FF56}" type="parTrans" cxnId="{1BA17FF8-C539-4C01-9A6A-806342207751}">
      <dgm:prSet/>
      <dgm:spPr/>
      <dgm:t>
        <a:bodyPr/>
        <a:lstStyle/>
        <a:p>
          <a:endParaRPr lang="en-US"/>
        </a:p>
      </dgm:t>
    </dgm:pt>
    <dgm:pt modelId="{95F9497F-D5E6-408D-A406-D6467E6E94EE}" type="sibTrans" cxnId="{1BA17FF8-C539-4C01-9A6A-806342207751}">
      <dgm:prSet/>
      <dgm:spPr/>
      <dgm:t>
        <a:bodyPr/>
        <a:lstStyle/>
        <a:p>
          <a:endParaRPr lang="en-US"/>
        </a:p>
      </dgm:t>
    </dgm:pt>
    <dgm:pt modelId="{B7E8EA39-E697-4EDD-8ABA-EF8C7F347516}">
      <dgm:prSet phldrT="[Text]"/>
      <dgm:spPr/>
      <dgm:t>
        <a:bodyPr/>
        <a:lstStyle/>
        <a:p>
          <a:r>
            <a:rPr lang="en-US" dirty="0" err="1" smtClean="0"/>
            <a:t>portfelj</a:t>
          </a:r>
          <a:r>
            <a:rPr lang="en-US" dirty="0" smtClean="0"/>
            <a:t> </a:t>
          </a:r>
          <a:r>
            <a:rPr lang="en-US" dirty="0" err="1" smtClean="0"/>
            <a:t>potencijalno</a:t>
          </a:r>
          <a:r>
            <a:rPr lang="en-US" dirty="0" smtClean="0"/>
            <a:t> </a:t>
          </a:r>
          <a:r>
            <a:rPr lang="en-US" dirty="0" err="1" smtClean="0"/>
            <a:t>loših</a:t>
          </a:r>
          <a:r>
            <a:rPr lang="en-US" dirty="0" smtClean="0"/>
            <a:t> </a:t>
          </a:r>
          <a:r>
            <a:rPr lang="en-US" dirty="0" err="1" smtClean="0"/>
            <a:t>potraživanja</a:t>
          </a:r>
          <a:endParaRPr lang="en-US" dirty="0"/>
        </a:p>
      </dgm:t>
    </dgm:pt>
    <dgm:pt modelId="{E7D0DE31-0F86-4A20-B916-5ACFA06AD976}" type="parTrans" cxnId="{1E962611-0F8D-4EC2-909C-84AEA79F4CDB}">
      <dgm:prSet/>
      <dgm:spPr/>
      <dgm:t>
        <a:bodyPr/>
        <a:lstStyle/>
        <a:p>
          <a:endParaRPr lang="en-US"/>
        </a:p>
      </dgm:t>
    </dgm:pt>
    <dgm:pt modelId="{D61915B6-CC2F-4C4B-A3ED-9980EDFB3626}" type="sibTrans" cxnId="{1E962611-0F8D-4EC2-909C-84AEA79F4CDB}">
      <dgm:prSet/>
      <dgm:spPr/>
      <dgm:t>
        <a:bodyPr/>
        <a:lstStyle/>
        <a:p>
          <a:endParaRPr lang="en-US"/>
        </a:p>
      </dgm:t>
    </dgm:pt>
    <dgm:pt modelId="{1B9FD662-ACAF-47DB-8569-33B687D73AD7}">
      <dgm:prSet phldrT="[Text]"/>
      <dgm:spPr/>
      <dgm:t>
        <a:bodyPr/>
        <a:lstStyle/>
        <a:p>
          <a:r>
            <a:rPr lang="hr-HR" dirty="0" smtClean="0"/>
            <a:t>Rizik odlaska iz banke</a:t>
          </a:r>
          <a:endParaRPr lang="en-US" dirty="0"/>
        </a:p>
      </dgm:t>
    </dgm:pt>
    <dgm:pt modelId="{22F20D62-D9BE-4756-85DD-5636B6D39710}" type="parTrans" cxnId="{34237E8F-4C3A-45FC-8D4F-B744BA72ADFF}">
      <dgm:prSet/>
      <dgm:spPr/>
      <dgm:t>
        <a:bodyPr/>
        <a:lstStyle/>
        <a:p>
          <a:endParaRPr lang="en-US"/>
        </a:p>
      </dgm:t>
    </dgm:pt>
    <dgm:pt modelId="{6FD9FAD3-727F-45CB-80F5-5410334691DF}" type="sibTrans" cxnId="{34237E8F-4C3A-45FC-8D4F-B744BA72ADFF}">
      <dgm:prSet/>
      <dgm:spPr/>
      <dgm:t>
        <a:bodyPr/>
        <a:lstStyle/>
        <a:p>
          <a:endParaRPr lang="en-US"/>
        </a:p>
      </dgm:t>
    </dgm:pt>
    <dgm:pt modelId="{0AC0C2B4-6E98-49D6-A45C-4E8F0CAC4B61}" type="pres">
      <dgm:prSet presAssocID="{CC4FA0CD-FAD3-48F8-98EE-E45BDB9FF8F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6B9812C-B6E0-4D8E-A1C7-180640C511B8}" type="pres">
      <dgm:prSet presAssocID="{30FB2FA6-CE81-40A8-B81B-75E7A4C7D87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F27973-5F64-4FBF-83BE-BFCAC85B716E}" type="pres">
      <dgm:prSet presAssocID="{95F9497F-D5E6-408D-A406-D6467E6E94EE}" presName="sibTrans" presStyleCnt="0"/>
      <dgm:spPr/>
    </dgm:pt>
    <dgm:pt modelId="{BBD71851-55E5-4FB4-B251-39C14C0DD6A9}" type="pres">
      <dgm:prSet presAssocID="{B7E8EA39-E697-4EDD-8ABA-EF8C7F34751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E71CA4-D755-43C3-9511-51D632CB8FBC}" type="pres">
      <dgm:prSet presAssocID="{D61915B6-CC2F-4C4B-A3ED-9980EDFB3626}" presName="sibTrans" presStyleCnt="0"/>
      <dgm:spPr/>
    </dgm:pt>
    <dgm:pt modelId="{ED8D68DB-640F-42D4-831B-7CF186A71BC1}" type="pres">
      <dgm:prSet presAssocID="{1B9FD662-ACAF-47DB-8569-33B687D73AD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962611-0F8D-4EC2-909C-84AEA79F4CDB}" srcId="{CC4FA0CD-FAD3-48F8-98EE-E45BDB9FF8FF}" destId="{B7E8EA39-E697-4EDD-8ABA-EF8C7F347516}" srcOrd="1" destOrd="0" parTransId="{E7D0DE31-0F86-4A20-B916-5ACFA06AD976}" sibTransId="{D61915B6-CC2F-4C4B-A3ED-9980EDFB3626}"/>
    <dgm:cxn modelId="{1BA17FF8-C539-4C01-9A6A-806342207751}" srcId="{CC4FA0CD-FAD3-48F8-98EE-E45BDB9FF8FF}" destId="{30FB2FA6-CE81-40A8-B81B-75E7A4C7D877}" srcOrd="0" destOrd="0" parTransId="{E80B52C0-1972-4C32-9F35-F82FD3B6FF56}" sibTransId="{95F9497F-D5E6-408D-A406-D6467E6E94EE}"/>
    <dgm:cxn modelId="{17A87BFD-357E-43C0-84EE-304365E79A26}" type="presOf" srcId="{B7E8EA39-E697-4EDD-8ABA-EF8C7F347516}" destId="{BBD71851-55E5-4FB4-B251-39C14C0DD6A9}" srcOrd="0" destOrd="0" presId="urn:microsoft.com/office/officeart/2005/8/layout/default"/>
    <dgm:cxn modelId="{34237E8F-4C3A-45FC-8D4F-B744BA72ADFF}" srcId="{CC4FA0CD-FAD3-48F8-98EE-E45BDB9FF8FF}" destId="{1B9FD662-ACAF-47DB-8569-33B687D73AD7}" srcOrd="2" destOrd="0" parTransId="{22F20D62-D9BE-4756-85DD-5636B6D39710}" sibTransId="{6FD9FAD3-727F-45CB-80F5-5410334691DF}"/>
    <dgm:cxn modelId="{582F2C89-D872-44EF-9541-5E8E1167831E}" type="presOf" srcId="{30FB2FA6-CE81-40A8-B81B-75E7A4C7D877}" destId="{96B9812C-B6E0-4D8E-A1C7-180640C511B8}" srcOrd="0" destOrd="0" presId="urn:microsoft.com/office/officeart/2005/8/layout/default"/>
    <dgm:cxn modelId="{129BD78A-557A-403D-BCC7-051020ECB028}" type="presOf" srcId="{CC4FA0CD-FAD3-48F8-98EE-E45BDB9FF8FF}" destId="{0AC0C2B4-6E98-49D6-A45C-4E8F0CAC4B61}" srcOrd="0" destOrd="0" presId="urn:microsoft.com/office/officeart/2005/8/layout/default"/>
    <dgm:cxn modelId="{C8B23F0C-C9BA-4113-BCB7-A3E00A804F96}" type="presOf" srcId="{1B9FD662-ACAF-47DB-8569-33B687D73AD7}" destId="{ED8D68DB-640F-42D4-831B-7CF186A71BC1}" srcOrd="0" destOrd="0" presId="urn:microsoft.com/office/officeart/2005/8/layout/default"/>
    <dgm:cxn modelId="{EC2FF181-6BB2-4ED4-A419-90683070B7B1}" type="presParOf" srcId="{0AC0C2B4-6E98-49D6-A45C-4E8F0CAC4B61}" destId="{96B9812C-B6E0-4D8E-A1C7-180640C511B8}" srcOrd="0" destOrd="0" presId="urn:microsoft.com/office/officeart/2005/8/layout/default"/>
    <dgm:cxn modelId="{E8D9A434-93CC-4F0E-9D49-4B5230EADC2E}" type="presParOf" srcId="{0AC0C2B4-6E98-49D6-A45C-4E8F0CAC4B61}" destId="{30F27973-5F64-4FBF-83BE-BFCAC85B716E}" srcOrd="1" destOrd="0" presId="urn:microsoft.com/office/officeart/2005/8/layout/default"/>
    <dgm:cxn modelId="{CCB0C2E8-6F46-4389-A5D9-B3DF50232A03}" type="presParOf" srcId="{0AC0C2B4-6E98-49D6-A45C-4E8F0CAC4B61}" destId="{BBD71851-55E5-4FB4-B251-39C14C0DD6A9}" srcOrd="2" destOrd="0" presId="urn:microsoft.com/office/officeart/2005/8/layout/default"/>
    <dgm:cxn modelId="{32FB1066-F593-4210-BD78-E296714054C5}" type="presParOf" srcId="{0AC0C2B4-6E98-49D6-A45C-4E8F0CAC4B61}" destId="{18E71CA4-D755-43C3-9511-51D632CB8FBC}" srcOrd="3" destOrd="0" presId="urn:microsoft.com/office/officeart/2005/8/layout/default"/>
    <dgm:cxn modelId="{EBD9007F-D27A-4163-A88B-6A59FCB8260D}" type="presParOf" srcId="{0AC0C2B4-6E98-49D6-A45C-4E8F0CAC4B61}" destId="{ED8D68DB-640F-42D4-831B-7CF186A71BC1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D8297B-6603-472D-BD95-4E51BA111525}">
      <dsp:nvSpPr>
        <dsp:cNvPr id="0" name=""/>
        <dsp:cNvSpPr/>
      </dsp:nvSpPr>
      <dsp:spPr>
        <a:xfrm rot="5400000">
          <a:off x="-98077" y="100151"/>
          <a:ext cx="653851" cy="45769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300" kern="1200" dirty="0" smtClean="0"/>
            <a:t>1</a:t>
          </a:r>
          <a:endParaRPr lang="hr-HR" sz="1300" kern="1200" dirty="0"/>
        </a:p>
      </dsp:txBody>
      <dsp:txXfrm rot="-5400000">
        <a:off x="1" y="230921"/>
        <a:ext cx="457696" cy="196155"/>
      </dsp:txXfrm>
    </dsp:sp>
    <dsp:sp modelId="{0788EA32-DFC7-4AB4-9EDB-DB87EBDAC346}">
      <dsp:nvSpPr>
        <dsp:cNvPr id="0" name=""/>
        <dsp:cNvSpPr/>
      </dsp:nvSpPr>
      <dsp:spPr>
        <a:xfrm rot="5400000">
          <a:off x="3064346" y="-2604576"/>
          <a:ext cx="425003" cy="56383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600" kern="1200" dirty="0" smtClean="0"/>
            <a:t>Informiranje klijenara</a:t>
          </a:r>
          <a:endParaRPr lang="hr-HR" sz="1600" kern="1200" dirty="0"/>
        </a:p>
      </dsp:txBody>
      <dsp:txXfrm rot="-5400000">
        <a:off x="457697" y="22820"/>
        <a:ext cx="5617556" cy="383509"/>
      </dsp:txXfrm>
    </dsp:sp>
    <dsp:sp modelId="{76D6F6E9-23B9-4890-9B90-3C04928F79E6}">
      <dsp:nvSpPr>
        <dsp:cNvPr id="0" name=""/>
        <dsp:cNvSpPr/>
      </dsp:nvSpPr>
      <dsp:spPr>
        <a:xfrm rot="5400000">
          <a:off x="-98077" y="667818"/>
          <a:ext cx="653851" cy="457696"/>
        </a:xfrm>
        <a:prstGeom prst="chevron">
          <a:avLst/>
        </a:prstGeom>
        <a:solidFill>
          <a:schemeClr val="accent2">
            <a:hueOff val="-122871"/>
            <a:satOff val="14778"/>
            <a:lumOff val="1699"/>
            <a:alphaOff val="0"/>
          </a:schemeClr>
        </a:solidFill>
        <a:ln w="25400" cap="flat" cmpd="sng" algn="ctr">
          <a:solidFill>
            <a:schemeClr val="accent2">
              <a:hueOff val="-122871"/>
              <a:satOff val="14778"/>
              <a:lumOff val="16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300" kern="1200" dirty="0" smtClean="0"/>
            <a:t>2</a:t>
          </a:r>
          <a:endParaRPr lang="hr-HR" sz="1300" kern="1200" dirty="0"/>
        </a:p>
      </dsp:txBody>
      <dsp:txXfrm rot="-5400000">
        <a:off x="1" y="798588"/>
        <a:ext cx="457696" cy="196155"/>
      </dsp:txXfrm>
    </dsp:sp>
    <dsp:sp modelId="{9E3F30AD-45E5-4F37-849E-553078C4101D}">
      <dsp:nvSpPr>
        <dsp:cNvPr id="0" name=""/>
        <dsp:cNvSpPr/>
      </dsp:nvSpPr>
      <dsp:spPr>
        <a:xfrm rot="5400000">
          <a:off x="3064346" y="-2036909"/>
          <a:ext cx="425003" cy="56383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122871"/>
              <a:satOff val="14778"/>
              <a:lumOff val="16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600" kern="1200" dirty="0" smtClean="0"/>
            <a:t>Zaprimanje zahtjeva</a:t>
          </a:r>
          <a:endParaRPr lang="hr-HR" sz="1600" kern="1200" dirty="0"/>
        </a:p>
      </dsp:txBody>
      <dsp:txXfrm rot="-5400000">
        <a:off x="457697" y="590487"/>
        <a:ext cx="5617556" cy="383509"/>
      </dsp:txXfrm>
    </dsp:sp>
    <dsp:sp modelId="{5AA02B92-2AB5-4F58-9143-AA2E89B9AA19}">
      <dsp:nvSpPr>
        <dsp:cNvPr id="0" name=""/>
        <dsp:cNvSpPr/>
      </dsp:nvSpPr>
      <dsp:spPr>
        <a:xfrm rot="5400000">
          <a:off x="-98077" y="1235485"/>
          <a:ext cx="653851" cy="457696"/>
        </a:xfrm>
        <a:prstGeom prst="chevron">
          <a:avLst/>
        </a:prstGeom>
        <a:solidFill>
          <a:schemeClr val="accent2">
            <a:hueOff val="-245742"/>
            <a:satOff val="29557"/>
            <a:lumOff val="3399"/>
            <a:alphaOff val="0"/>
          </a:schemeClr>
        </a:solidFill>
        <a:ln w="25400" cap="flat" cmpd="sng" algn="ctr">
          <a:solidFill>
            <a:schemeClr val="accent2">
              <a:hueOff val="-245742"/>
              <a:satOff val="29557"/>
              <a:lumOff val="33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300" kern="1200" dirty="0" smtClean="0"/>
            <a:t>3</a:t>
          </a:r>
          <a:endParaRPr lang="hr-HR" sz="1300" kern="1200" dirty="0"/>
        </a:p>
      </dsp:txBody>
      <dsp:txXfrm rot="-5400000">
        <a:off x="1" y="1366255"/>
        <a:ext cx="457696" cy="196155"/>
      </dsp:txXfrm>
    </dsp:sp>
    <dsp:sp modelId="{57617EFC-78FD-4FB8-8CF9-02547136C3F6}">
      <dsp:nvSpPr>
        <dsp:cNvPr id="0" name=""/>
        <dsp:cNvSpPr/>
      </dsp:nvSpPr>
      <dsp:spPr>
        <a:xfrm rot="5400000">
          <a:off x="3064346" y="-1469242"/>
          <a:ext cx="425003" cy="56383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245742"/>
              <a:satOff val="29557"/>
              <a:lumOff val="33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smtClean="0"/>
            <a:t>Proces obrade, procjene kreditnog rizika i odobrenje kredita</a:t>
          </a:r>
          <a:endParaRPr lang="hr-HR" sz="1600" kern="1200" dirty="0"/>
        </a:p>
      </dsp:txBody>
      <dsp:txXfrm rot="-5400000">
        <a:off x="457697" y="1158154"/>
        <a:ext cx="5617556" cy="383509"/>
      </dsp:txXfrm>
    </dsp:sp>
    <dsp:sp modelId="{A240F959-13CE-419D-9E31-58C7A9115EDB}">
      <dsp:nvSpPr>
        <dsp:cNvPr id="0" name=""/>
        <dsp:cNvSpPr/>
      </dsp:nvSpPr>
      <dsp:spPr>
        <a:xfrm rot="5400000">
          <a:off x="-98077" y="1803151"/>
          <a:ext cx="653851" cy="457696"/>
        </a:xfrm>
        <a:prstGeom prst="chevron">
          <a:avLst/>
        </a:prstGeom>
        <a:solidFill>
          <a:schemeClr val="accent2">
            <a:hueOff val="-368613"/>
            <a:satOff val="44335"/>
            <a:lumOff val="5098"/>
            <a:alphaOff val="0"/>
          </a:schemeClr>
        </a:solidFill>
        <a:ln w="25400" cap="flat" cmpd="sng" algn="ctr">
          <a:solidFill>
            <a:schemeClr val="accent2">
              <a:hueOff val="-368613"/>
              <a:satOff val="44335"/>
              <a:lumOff val="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300" kern="1200" dirty="0" smtClean="0"/>
            <a:t>4</a:t>
          </a:r>
          <a:endParaRPr lang="hr-HR" sz="1300" kern="1200" dirty="0"/>
        </a:p>
      </dsp:txBody>
      <dsp:txXfrm rot="-5400000">
        <a:off x="1" y="1933921"/>
        <a:ext cx="457696" cy="196155"/>
      </dsp:txXfrm>
    </dsp:sp>
    <dsp:sp modelId="{740268AC-154C-44E3-A32D-94394FF3A443}">
      <dsp:nvSpPr>
        <dsp:cNvPr id="0" name=""/>
        <dsp:cNvSpPr/>
      </dsp:nvSpPr>
      <dsp:spPr>
        <a:xfrm rot="5400000">
          <a:off x="3064346" y="-901575"/>
          <a:ext cx="425003" cy="56383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368613"/>
              <a:satOff val="44335"/>
              <a:lumOff val="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smtClean="0"/>
            <a:t>Sklapanje ugovora o kreditu</a:t>
          </a:r>
          <a:endParaRPr lang="hr-HR" sz="1600" kern="1200" dirty="0"/>
        </a:p>
      </dsp:txBody>
      <dsp:txXfrm rot="-5400000">
        <a:off x="457697" y="1725821"/>
        <a:ext cx="5617556" cy="383509"/>
      </dsp:txXfrm>
    </dsp:sp>
    <dsp:sp modelId="{2A160635-6DDD-4875-8818-928AE56A3C0C}">
      <dsp:nvSpPr>
        <dsp:cNvPr id="0" name=""/>
        <dsp:cNvSpPr/>
      </dsp:nvSpPr>
      <dsp:spPr>
        <a:xfrm rot="5400000">
          <a:off x="-98077" y="2370818"/>
          <a:ext cx="653851" cy="457696"/>
        </a:xfrm>
        <a:prstGeom prst="chevron">
          <a:avLst/>
        </a:prstGeom>
        <a:solidFill>
          <a:schemeClr val="accent2">
            <a:hueOff val="-491484"/>
            <a:satOff val="59113"/>
            <a:lumOff val="6797"/>
            <a:alphaOff val="0"/>
          </a:schemeClr>
        </a:solidFill>
        <a:ln w="25400" cap="flat" cmpd="sng" algn="ctr">
          <a:solidFill>
            <a:schemeClr val="accent2">
              <a:hueOff val="-491484"/>
              <a:satOff val="59113"/>
              <a:lumOff val="67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300" kern="1200" dirty="0" smtClean="0"/>
            <a:t>5</a:t>
          </a:r>
          <a:endParaRPr lang="hr-HR" sz="1300" kern="1200" dirty="0"/>
        </a:p>
      </dsp:txBody>
      <dsp:txXfrm rot="-5400000">
        <a:off x="1" y="2501588"/>
        <a:ext cx="457696" cy="196155"/>
      </dsp:txXfrm>
    </dsp:sp>
    <dsp:sp modelId="{7395A2FE-3C47-4DC0-958F-B90F12281D8F}">
      <dsp:nvSpPr>
        <dsp:cNvPr id="0" name=""/>
        <dsp:cNvSpPr/>
      </dsp:nvSpPr>
      <dsp:spPr>
        <a:xfrm rot="5400000">
          <a:off x="3064346" y="-333909"/>
          <a:ext cx="425003" cy="56383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491484"/>
              <a:satOff val="59113"/>
              <a:lumOff val="67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 smtClean="0"/>
            <a:t>Isplata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novčanih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sredstava</a:t>
          </a:r>
          <a:endParaRPr lang="hr-HR" sz="1600" kern="1200" dirty="0"/>
        </a:p>
      </dsp:txBody>
      <dsp:txXfrm rot="-5400000">
        <a:off x="457697" y="2293487"/>
        <a:ext cx="5617556" cy="383509"/>
      </dsp:txXfrm>
    </dsp:sp>
    <dsp:sp modelId="{A04A95C0-69E4-4B25-AC4B-3BDA0C115FCC}">
      <dsp:nvSpPr>
        <dsp:cNvPr id="0" name=""/>
        <dsp:cNvSpPr/>
      </dsp:nvSpPr>
      <dsp:spPr>
        <a:xfrm rot="5400000">
          <a:off x="-98077" y="2938485"/>
          <a:ext cx="653851" cy="457696"/>
        </a:xfrm>
        <a:prstGeom prst="chevron">
          <a:avLst/>
        </a:prstGeom>
        <a:solidFill>
          <a:schemeClr val="accent2">
            <a:hueOff val="-614355"/>
            <a:satOff val="73892"/>
            <a:lumOff val="8497"/>
            <a:alphaOff val="0"/>
          </a:schemeClr>
        </a:solidFill>
        <a:ln w="25400" cap="flat" cmpd="sng" algn="ctr">
          <a:solidFill>
            <a:schemeClr val="accent2">
              <a:hueOff val="-614355"/>
              <a:satOff val="73892"/>
              <a:lumOff val="84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300" kern="1200" dirty="0" smtClean="0"/>
            <a:t>6</a:t>
          </a:r>
          <a:endParaRPr lang="hr-HR" sz="1300" kern="1200" dirty="0"/>
        </a:p>
      </dsp:txBody>
      <dsp:txXfrm rot="-5400000">
        <a:off x="1" y="3069255"/>
        <a:ext cx="457696" cy="196155"/>
      </dsp:txXfrm>
    </dsp:sp>
    <dsp:sp modelId="{37E95823-873D-4F2E-9F2A-0BBBB44A8C99}">
      <dsp:nvSpPr>
        <dsp:cNvPr id="0" name=""/>
        <dsp:cNvSpPr/>
      </dsp:nvSpPr>
      <dsp:spPr>
        <a:xfrm rot="5400000">
          <a:off x="3064346" y="233757"/>
          <a:ext cx="425003" cy="56383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614355"/>
              <a:satOff val="73892"/>
              <a:lumOff val="84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600" kern="1200" dirty="0" smtClean="0"/>
            <a:t>Naplata</a:t>
          </a:r>
          <a:endParaRPr lang="hr-HR" sz="1600" kern="1200" dirty="0"/>
        </a:p>
      </dsp:txBody>
      <dsp:txXfrm rot="-5400000">
        <a:off x="457697" y="2861154"/>
        <a:ext cx="5617556" cy="383509"/>
      </dsp:txXfrm>
    </dsp:sp>
    <dsp:sp modelId="{A8125E8C-B566-43CE-9503-56023783A6F4}">
      <dsp:nvSpPr>
        <dsp:cNvPr id="0" name=""/>
        <dsp:cNvSpPr/>
      </dsp:nvSpPr>
      <dsp:spPr>
        <a:xfrm rot="5400000">
          <a:off x="-98077" y="3506152"/>
          <a:ext cx="653851" cy="457696"/>
        </a:xfrm>
        <a:prstGeom prst="chevron">
          <a:avLst/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300" kern="1200" dirty="0" smtClean="0"/>
            <a:t>7</a:t>
          </a:r>
          <a:endParaRPr lang="hr-HR" sz="1300" kern="1200" dirty="0"/>
        </a:p>
      </dsp:txBody>
      <dsp:txXfrm rot="-5400000">
        <a:off x="1" y="3636922"/>
        <a:ext cx="457696" cy="196155"/>
      </dsp:txXfrm>
    </dsp:sp>
    <dsp:sp modelId="{09B2B2E3-8D3B-4ABD-A55D-109179E204DB}">
      <dsp:nvSpPr>
        <dsp:cNvPr id="0" name=""/>
        <dsp:cNvSpPr/>
      </dsp:nvSpPr>
      <dsp:spPr>
        <a:xfrm rot="5400000">
          <a:off x="3064346" y="801424"/>
          <a:ext cx="425003" cy="56383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600" kern="1200" dirty="0" smtClean="0"/>
            <a:t>Portfelj komitenata</a:t>
          </a:r>
          <a:endParaRPr lang="hr-HR" sz="1600" kern="1200" dirty="0"/>
        </a:p>
      </dsp:txBody>
      <dsp:txXfrm rot="-5400000">
        <a:off x="457697" y="3428821"/>
        <a:ext cx="5617556" cy="3835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20BD26-CD00-47E5-B7BD-2A4C0224E473}">
      <dsp:nvSpPr>
        <dsp:cNvPr id="0" name=""/>
        <dsp:cNvSpPr/>
      </dsp:nvSpPr>
      <dsp:spPr>
        <a:xfrm>
          <a:off x="944612" y="1934"/>
          <a:ext cx="2003226" cy="120193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700" kern="1200" dirty="0" smtClean="0"/>
            <a:t>Spoznati što izabrati</a:t>
          </a:r>
          <a:endParaRPr lang="en-US" sz="2700" kern="1200" dirty="0"/>
        </a:p>
      </dsp:txBody>
      <dsp:txXfrm>
        <a:off x="944612" y="1934"/>
        <a:ext cx="2003226" cy="1201935"/>
      </dsp:txXfrm>
    </dsp:sp>
    <dsp:sp modelId="{95244A33-7A86-47B5-8E95-9A44B8BE8383}">
      <dsp:nvSpPr>
        <dsp:cNvPr id="0" name=""/>
        <dsp:cNvSpPr/>
      </dsp:nvSpPr>
      <dsp:spPr>
        <a:xfrm>
          <a:off x="3148161" y="1934"/>
          <a:ext cx="2003226" cy="1201935"/>
        </a:xfrm>
        <a:prstGeom prst="rect">
          <a:avLst/>
        </a:prstGeom>
        <a:solidFill>
          <a:schemeClr val="accent3">
            <a:hueOff val="817465"/>
            <a:satOff val="-27042"/>
            <a:lumOff val="-3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700" kern="1200" dirty="0" smtClean="0"/>
            <a:t>informiranje klijenata</a:t>
          </a:r>
          <a:endParaRPr lang="en-US" sz="2700" kern="1200" dirty="0"/>
        </a:p>
      </dsp:txBody>
      <dsp:txXfrm>
        <a:off x="3148161" y="1934"/>
        <a:ext cx="2003226" cy="1201935"/>
      </dsp:txXfrm>
    </dsp:sp>
    <dsp:sp modelId="{521CFE22-6002-4F21-A6A4-062C88F0F441}">
      <dsp:nvSpPr>
        <dsp:cNvPr id="0" name=""/>
        <dsp:cNvSpPr/>
      </dsp:nvSpPr>
      <dsp:spPr>
        <a:xfrm>
          <a:off x="944612" y="1404193"/>
          <a:ext cx="2003226" cy="1201935"/>
        </a:xfrm>
        <a:prstGeom prst="rect">
          <a:avLst/>
        </a:prstGeom>
        <a:solidFill>
          <a:schemeClr val="accent3">
            <a:hueOff val="1634930"/>
            <a:satOff val="-54083"/>
            <a:lumOff val="-7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700" kern="1200" dirty="0" smtClean="0"/>
            <a:t>Letci, internet...</a:t>
          </a:r>
          <a:endParaRPr lang="en-US" sz="2700" kern="1200" dirty="0"/>
        </a:p>
      </dsp:txBody>
      <dsp:txXfrm>
        <a:off x="944612" y="1404193"/>
        <a:ext cx="2003226" cy="1201935"/>
      </dsp:txXfrm>
    </dsp:sp>
    <dsp:sp modelId="{19ED75C5-37B1-4B79-BDAC-22C52B9811B7}">
      <dsp:nvSpPr>
        <dsp:cNvPr id="0" name=""/>
        <dsp:cNvSpPr/>
      </dsp:nvSpPr>
      <dsp:spPr>
        <a:xfrm>
          <a:off x="3148161" y="1404193"/>
          <a:ext cx="2003226" cy="1201935"/>
        </a:xfrm>
        <a:prstGeom prst="rect">
          <a:avLst/>
        </a:prstGeom>
        <a:solidFill>
          <a:schemeClr val="accent3">
            <a:hueOff val="2452395"/>
            <a:satOff val="-81125"/>
            <a:lumOff val="-11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700" kern="1200" dirty="0" smtClean="0"/>
            <a:t>Individualan pristup</a:t>
          </a:r>
          <a:endParaRPr lang="en-US" sz="2700" kern="1200" dirty="0"/>
        </a:p>
      </dsp:txBody>
      <dsp:txXfrm>
        <a:off x="3148161" y="1404193"/>
        <a:ext cx="2003226" cy="12019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4CD654-EF3B-4214-BAB7-C81B94E0A9AF}">
      <dsp:nvSpPr>
        <dsp:cNvPr id="0" name=""/>
        <dsp:cNvSpPr/>
      </dsp:nvSpPr>
      <dsp:spPr>
        <a:xfrm>
          <a:off x="615672" y="0"/>
          <a:ext cx="6977618" cy="4632325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3BE28E-E772-46F3-91A0-CDA011635AB8}">
      <dsp:nvSpPr>
        <dsp:cNvPr id="0" name=""/>
        <dsp:cNvSpPr/>
      </dsp:nvSpPr>
      <dsp:spPr>
        <a:xfrm>
          <a:off x="3607" y="1389697"/>
          <a:ext cx="1577259" cy="185293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/>
            <a:t>Prikupljanje informacija vezanih uz zahtjev klijenta</a:t>
          </a:r>
          <a:endParaRPr lang="en-US" sz="1600" kern="1200" dirty="0"/>
        </a:p>
      </dsp:txBody>
      <dsp:txXfrm>
        <a:off x="80602" y="1466692"/>
        <a:ext cx="1423269" cy="1698940"/>
      </dsp:txXfrm>
    </dsp:sp>
    <dsp:sp modelId="{8BEA98A2-AE83-41D2-8F42-F481337CE10D}">
      <dsp:nvSpPr>
        <dsp:cNvPr id="0" name=""/>
        <dsp:cNvSpPr/>
      </dsp:nvSpPr>
      <dsp:spPr>
        <a:xfrm>
          <a:off x="1659729" y="1389697"/>
          <a:ext cx="1577259" cy="1852930"/>
        </a:xfrm>
        <a:prstGeom prst="roundRect">
          <a:avLst/>
        </a:prstGeom>
        <a:solidFill>
          <a:schemeClr val="accent3">
            <a:hueOff val="613099"/>
            <a:satOff val="-20281"/>
            <a:lumOff val="-2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/>
            <a:t>Procjena potreba i utvrđivanje proizvoda koji odgovara potrebama</a:t>
          </a:r>
          <a:endParaRPr lang="en-US" sz="1600" kern="1200" dirty="0"/>
        </a:p>
      </dsp:txBody>
      <dsp:txXfrm>
        <a:off x="1736724" y="1466692"/>
        <a:ext cx="1423269" cy="1698940"/>
      </dsp:txXfrm>
    </dsp:sp>
    <dsp:sp modelId="{CEDD5A21-D5BC-467C-9AB9-C62227F789CF}">
      <dsp:nvSpPr>
        <dsp:cNvPr id="0" name=""/>
        <dsp:cNvSpPr/>
      </dsp:nvSpPr>
      <dsp:spPr>
        <a:xfrm>
          <a:off x="3315851" y="1389697"/>
          <a:ext cx="1577259" cy="1852930"/>
        </a:xfrm>
        <a:prstGeom prst="roundRect">
          <a:avLst/>
        </a:prstGeom>
        <a:solidFill>
          <a:schemeClr val="accent3">
            <a:hueOff val="1226198"/>
            <a:satOff val="-40562"/>
            <a:lumOff val="-5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/>
            <a:t>Objašnjavanje dokumentacije</a:t>
          </a:r>
          <a:endParaRPr lang="en-US" sz="1600" kern="1200" dirty="0"/>
        </a:p>
      </dsp:txBody>
      <dsp:txXfrm>
        <a:off x="3392846" y="1466692"/>
        <a:ext cx="1423269" cy="1698940"/>
      </dsp:txXfrm>
    </dsp:sp>
    <dsp:sp modelId="{BBFEF127-421C-4945-97B0-A7488E654D8B}">
      <dsp:nvSpPr>
        <dsp:cNvPr id="0" name=""/>
        <dsp:cNvSpPr/>
      </dsp:nvSpPr>
      <dsp:spPr>
        <a:xfrm>
          <a:off x="4971974" y="1389697"/>
          <a:ext cx="1577259" cy="1852930"/>
        </a:xfrm>
        <a:prstGeom prst="roundRect">
          <a:avLst/>
        </a:prstGeom>
        <a:solidFill>
          <a:schemeClr val="accent3">
            <a:hueOff val="1839296"/>
            <a:satOff val="-60844"/>
            <a:lumOff val="-88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/>
            <a:t>Zaprimanje zahtjeva za kredit</a:t>
          </a:r>
          <a:endParaRPr lang="en-US" sz="1600" kern="1200" dirty="0"/>
        </a:p>
      </dsp:txBody>
      <dsp:txXfrm>
        <a:off x="5048969" y="1466692"/>
        <a:ext cx="1423269" cy="1698940"/>
      </dsp:txXfrm>
    </dsp:sp>
    <dsp:sp modelId="{389AF1D1-EE05-4457-9C02-10DC81997391}">
      <dsp:nvSpPr>
        <dsp:cNvPr id="0" name=""/>
        <dsp:cNvSpPr/>
      </dsp:nvSpPr>
      <dsp:spPr>
        <a:xfrm>
          <a:off x="6628096" y="1389697"/>
          <a:ext cx="1577259" cy="1852930"/>
        </a:xfrm>
        <a:prstGeom prst="roundRect">
          <a:avLst/>
        </a:prstGeom>
        <a:solidFill>
          <a:schemeClr val="accent3">
            <a:hueOff val="2452395"/>
            <a:satOff val="-81125"/>
            <a:lumOff val="-11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/>
            <a:t>Procjena kreditne sposobnosti</a:t>
          </a:r>
          <a:endParaRPr lang="en-US" sz="1600" kern="1200" dirty="0"/>
        </a:p>
      </dsp:txBody>
      <dsp:txXfrm>
        <a:off x="6705091" y="1466692"/>
        <a:ext cx="1423269" cy="16989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DE6C19-D67C-4D3F-8302-6B80572106A8}">
      <dsp:nvSpPr>
        <dsp:cNvPr id="0" name=""/>
        <dsp:cNvSpPr/>
      </dsp:nvSpPr>
      <dsp:spPr>
        <a:xfrm>
          <a:off x="315703" y="1788"/>
          <a:ext cx="1954671" cy="117280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ime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i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prezime</a:t>
          </a:r>
          <a:endParaRPr lang="en-US" sz="1000" kern="1200" dirty="0"/>
        </a:p>
      </dsp:txBody>
      <dsp:txXfrm>
        <a:off x="315703" y="1788"/>
        <a:ext cx="1954671" cy="1172803"/>
      </dsp:txXfrm>
    </dsp:sp>
    <dsp:sp modelId="{8EB75CB4-E515-49F9-9135-DBB1301F1370}">
      <dsp:nvSpPr>
        <dsp:cNvPr id="0" name=""/>
        <dsp:cNvSpPr/>
      </dsp:nvSpPr>
      <dsp:spPr>
        <a:xfrm>
          <a:off x="2465842" y="1788"/>
          <a:ext cx="1954671" cy="1172803"/>
        </a:xfrm>
        <a:prstGeom prst="rect">
          <a:avLst/>
        </a:prstGeom>
        <a:solidFill>
          <a:schemeClr val="accent3">
            <a:hueOff val="175171"/>
            <a:satOff val="-5795"/>
            <a:lumOff val="-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vrstu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kredita</a:t>
          </a:r>
          <a:endParaRPr lang="en-US" sz="1000" kern="1200" dirty="0"/>
        </a:p>
      </dsp:txBody>
      <dsp:txXfrm>
        <a:off x="2465842" y="1788"/>
        <a:ext cx="1954671" cy="1172803"/>
      </dsp:txXfrm>
    </dsp:sp>
    <dsp:sp modelId="{DED57E03-1E8D-46D9-91B1-AF9998A1E9A5}">
      <dsp:nvSpPr>
        <dsp:cNvPr id="0" name=""/>
        <dsp:cNvSpPr/>
      </dsp:nvSpPr>
      <dsp:spPr>
        <a:xfrm>
          <a:off x="4615981" y="1788"/>
          <a:ext cx="1954671" cy="1172803"/>
        </a:xfrm>
        <a:prstGeom prst="rect">
          <a:avLst/>
        </a:prstGeom>
        <a:solidFill>
          <a:schemeClr val="accent3">
            <a:hueOff val="350342"/>
            <a:satOff val="-11589"/>
            <a:lumOff val="-1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trajanje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ugovora</a:t>
          </a:r>
          <a:r>
            <a:rPr lang="en-US" sz="1000" kern="1200" dirty="0" smtClean="0"/>
            <a:t> o </a:t>
          </a:r>
          <a:r>
            <a:rPr lang="en-US" sz="1000" kern="1200" dirty="0" err="1" smtClean="0"/>
            <a:t>kreditu</a:t>
          </a:r>
          <a:endParaRPr lang="en-US" sz="1000" kern="1200" dirty="0"/>
        </a:p>
      </dsp:txBody>
      <dsp:txXfrm>
        <a:off x="4615981" y="1788"/>
        <a:ext cx="1954671" cy="1172803"/>
      </dsp:txXfrm>
    </dsp:sp>
    <dsp:sp modelId="{D7150B62-79F2-45EF-80C9-C4900188DE90}">
      <dsp:nvSpPr>
        <dsp:cNvPr id="0" name=""/>
        <dsp:cNvSpPr/>
      </dsp:nvSpPr>
      <dsp:spPr>
        <a:xfrm>
          <a:off x="6766120" y="1788"/>
          <a:ext cx="1954671" cy="1172803"/>
        </a:xfrm>
        <a:prstGeom prst="rect">
          <a:avLst/>
        </a:prstGeom>
        <a:solidFill>
          <a:schemeClr val="accent3">
            <a:hueOff val="525513"/>
            <a:satOff val="-17384"/>
            <a:lumOff val="-2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ukupan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iznos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kredita</a:t>
          </a:r>
          <a:r>
            <a:rPr lang="en-US" sz="1000" kern="1200" dirty="0" smtClean="0"/>
            <a:t>, </a:t>
          </a:r>
          <a:r>
            <a:rPr lang="en-US" sz="1000" kern="1200" dirty="0" err="1" smtClean="0"/>
            <a:t>valutu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kredita</a:t>
          </a:r>
          <a:r>
            <a:rPr lang="en-US" sz="1000" kern="1200" dirty="0" smtClean="0"/>
            <a:t>, </a:t>
          </a:r>
          <a:r>
            <a:rPr lang="en-US" sz="1000" kern="1200" dirty="0" err="1" smtClean="0"/>
            <a:t>vrstu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tečaja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po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kojoj</a:t>
          </a:r>
          <a:r>
            <a:rPr lang="en-US" sz="1000" kern="1200" dirty="0" smtClean="0"/>
            <a:t> se </a:t>
          </a:r>
          <a:r>
            <a:rPr lang="en-US" sz="1000" kern="1200" dirty="0" err="1" smtClean="0"/>
            <a:t>vrši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isplata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i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naplat</a:t>
          </a:r>
          <a:r>
            <a:rPr lang="hr-HR" sz="1000" kern="1200" dirty="0" smtClean="0"/>
            <a:t>a </a:t>
          </a:r>
          <a:r>
            <a:rPr lang="en-US" sz="1000" kern="1200" dirty="0" err="1" smtClean="0"/>
            <a:t>kredita</a:t>
          </a:r>
          <a:endParaRPr lang="en-US" sz="1000" kern="1200" dirty="0"/>
        </a:p>
      </dsp:txBody>
      <dsp:txXfrm>
        <a:off x="6766120" y="1788"/>
        <a:ext cx="1954671" cy="1172803"/>
      </dsp:txXfrm>
    </dsp:sp>
    <dsp:sp modelId="{253B6D78-E383-4F83-AB36-8B00FE1C8AB2}">
      <dsp:nvSpPr>
        <dsp:cNvPr id="0" name=""/>
        <dsp:cNvSpPr/>
      </dsp:nvSpPr>
      <dsp:spPr>
        <a:xfrm>
          <a:off x="315703" y="1370058"/>
          <a:ext cx="1954671" cy="1172803"/>
        </a:xfrm>
        <a:prstGeom prst="rect">
          <a:avLst/>
        </a:prstGeom>
        <a:solidFill>
          <a:schemeClr val="accent3">
            <a:hueOff val="700684"/>
            <a:satOff val="-23179"/>
            <a:lumOff val="-3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kamatnu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stopu</a:t>
          </a:r>
          <a:r>
            <a:rPr lang="en-US" sz="1000" kern="1200" dirty="0" smtClean="0"/>
            <a:t>, </a:t>
          </a:r>
          <a:r>
            <a:rPr lang="en-US" sz="1000" kern="1200" dirty="0" err="1" smtClean="0"/>
            <a:t>uvjete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koji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reguliraju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njenu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primjenu</a:t>
          </a:r>
          <a:r>
            <a:rPr lang="en-US" sz="1000" kern="1200" dirty="0" smtClean="0"/>
            <a:t>, </a:t>
          </a:r>
          <a:r>
            <a:rPr lang="en-US" sz="1000" kern="1200" dirty="0" err="1" smtClean="0"/>
            <a:t>kao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i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uvjete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i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postupke</a:t>
          </a:r>
          <a:r>
            <a:rPr lang="hr-HR" sz="1000" kern="1200" dirty="0" smtClean="0"/>
            <a:t> </a:t>
          </a:r>
          <a:r>
            <a:rPr lang="en-US" sz="1000" kern="1200" dirty="0" err="1" smtClean="0"/>
            <a:t>promjene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kamatne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stope</a:t>
          </a:r>
          <a:endParaRPr lang="en-US" sz="1000" kern="1200" dirty="0"/>
        </a:p>
      </dsp:txBody>
      <dsp:txXfrm>
        <a:off x="315703" y="1370058"/>
        <a:ext cx="1954671" cy="1172803"/>
      </dsp:txXfrm>
    </dsp:sp>
    <dsp:sp modelId="{1099A83C-69D9-4655-8D66-7F9D7C7C534D}">
      <dsp:nvSpPr>
        <dsp:cNvPr id="0" name=""/>
        <dsp:cNvSpPr/>
      </dsp:nvSpPr>
      <dsp:spPr>
        <a:xfrm>
          <a:off x="2465842" y="1370058"/>
          <a:ext cx="1954671" cy="1172803"/>
        </a:xfrm>
        <a:prstGeom prst="rect">
          <a:avLst/>
        </a:prstGeom>
        <a:solidFill>
          <a:schemeClr val="accent3">
            <a:hueOff val="875855"/>
            <a:satOff val="-28973"/>
            <a:lumOff val="-4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EKS (</a:t>
          </a:r>
          <a:r>
            <a:rPr lang="en-US" sz="1000" kern="1200" dirty="0" err="1" smtClean="0"/>
            <a:t>efektivna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kamatna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stopa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koja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iskazuje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ukupne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troškove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kredita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za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potrošača</a:t>
          </a:r>
          <a:r>
            <a:rPr lang="en-US" sz="1000" kern="1200" dirty="0" smtClean="0"/>
            <a:t>,</a:t>
          </a:r>
          <a:r>
            <a:rPr lang="hr-HR" sz="1000" kern="1200" dirty="0" smtClean="0"/>
            <a:t> </a:t>
          </a:r>
          <a:r>
            <a:rPr lang="vi-VN" sz="1000" kern="1200" dirty="0" smtClean="0"/>
            <a:t>a izražena je kao godišnji postotak ukupnog iznosa kredita; određena</a:t>
          </a:r>
          <a:r>
            <a:rPr lang="hr-HR" sz="1000" kern="1200" dirty="0" smtClean="0"/>
            <a:t> </a:t>
          </a:r>
          <a:r>
            <a:rPr lang="vi-VN" sz="1000" kern="1200" dirty="0" smtClean="0"/>
            <a:t>je metodologijom definiranom aktom HNB-a kojim se uređuje EKS)</a:t>
          </a:r>
          <a:endParaRPr lang="en-US" sz="1000" kern="1200" dirty="0"/>
        </a:p>
      </dsp:txBody>
      <dsp:txXfrm>
        <a:off x="2465842" y="1370058"/>
        <a:ext cx="1954671" cy="1172803"/>
      </dsp:txXfrm>
    </dsp:sp>
    <dsp:sp modelId="{D4884FE5-04B5-47A3-9205-B783D6818744}">
      <dsp:nvSpPr>
        <dsp:cNvPr id="0" name=""/>
        <dsp:cNvSpPr/>
      </dsp:nvSpPr>
      <dsp:spPr>
        <a:xfrm>
          <a:off x="4615981" y="1370058"/>
          <a:ext cx="1954671" cy="1172803"/>
        </a:xfrm>
        <a:prstGeom prst="rect">
          <a:avLst/>
        </a:prstGeom>
        <a:solidFill>
          <a:schemeClr val="accent3">
            <a:hueOff val="1051027"/>
            <a:satOff val="-34768"/>
            <a:lumOff val="-5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iznos</a:t>
          </a:r>
          <a:r>
            <a:rPr lang="en-US" sz="1000" kern="1200" dirty="0" smtClean="0"/>
            <a:t>, </a:t>
          </a:r>
          <a:r>
            <a:rPr lang="en-US" sz="1000" kern="1200" dirty="0" err="1" smtClean="0"/>
            <a:t>broj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i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učestalost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uplata</a:t>
          </a:r>
          <a:endParaRPr lang="en-US" sz="1000" kern="1200" dirty="0"/>
        </a:p>
      </dsp:txBody>
      <dsp:txXfrm>
        <a:off x="4615981" y="1370058"/>
        <a:ext cx="1954671" cy="1172803"/>
      </dsp:txXfrm>
    </dsp:sp>
    <dsp:sp modelId="{B7380778-4FF5-4067-9D4E-FDB96A468F7D}">
      <dsp:nvSpPr>
        <dsp:cNvPr id="0" name=""/>
        <dsp:cNvSpPr/>
      </dsp:nvSpPr>
      <dsp:spPr>
        <a:xfrm>
          <a:off x="6766120" y="1370058"/>
          <a:ext cx="1954671" cy="1172803"/>
        </a:xfrm>
        <a:prstGeom prst="rect">
          <a:avLst/>
        </a:prstGeom>
        <a:solidFill>
          <a:schemeClr val="accent3">
            <a:hueOff val="1226198"/>
            <a:satOff val="-40562"/>
            <a:lumOff val="-5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otplatni</a:t>
          </a:r>
          <a:r>
            <a:rPr lang="en-US" sz="1000" kern="1200" dirty="0" smtClean="0"/>
            <a:t> plan</a:t>
          </a:r>
          <a:endParaRPr lang="en-US" sz="1000" kern="1200" dirty="0"/>
        </a:p>
      </dsp:txBody>
      <dsp:txXfrm>
        <a:off x="6766120" y="1370058"/>
        <a:ext cx="1954671" cy="1172803"/>
      </dsp:txXfrm>
    </dsp:sp>
    <dsp:sp modelId="{7DEFC51E-F0E0-4033-8A91-D7E0F706C429}">
      <dsp:nvSpPr>
        <dsp:cNvPr id="0" name=""/>
        <dsp:cNvSpPr/>
      </dsp:nvSpPr>
      <dsp:spPr>
        <a:xfrm>
          <a:off x="315703" y="2738328"/>
          <a:ext cx="1954671" cy="1172803"/>
        </a:xfrm>
        <a:prstGeom prst="rect">
          <a:avLst/>
        </a:prstGeom>
        <a:solidFill>
          <a:schemeClr val="accent3">
            <a:hueOff val="1401369"/>
            <a:satOff val="-46357"/>
            <a:lumOff val="-67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stopu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zateznih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kamata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koja</a:t>
          </a:r>
          <a:r>
            <a:rPr lang="en-US" sz="1000" kern="1200" dirty="0" smtClean="0"/>
            <a:t> se </a:t>
          </a:r>
          <a:r>
            <a:rPr lang="en-US" sz="1000" kern="1200" dirty="0" err="1" smtClean="0"/>
            <a:t>primjenjuje</a:t>
          </a:r>
          <a:r>
            <a:rPr lang="en-US" sz="1000" kern="1200" dirty="0" smtClean="0"/>
            <a:t> u </a:t>
          </a:r>
          <a:r>
            <a:rPr lang="en-US" sz="1000" kern="1200" dirty="0" err="1" smtClean="0"/>
            <a:t>slučaju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kašnjenja</a:t>
          </a:r>
          <a:r>
            <a:rPr lang="en-US" sz="1000" kern="1200" dirty="0" smtClean="0"/>
            <a:t> s </a:t>
          </a:r>
          <a:r>
            <a:rPr lang="en-US" sz="1000" kern="1200" dirty="0" err="1" smtClean="0"/>
            <a:t>plaćanjem</a:t>
          </a:r>
          <a:r>
            <a:rPr lang="en-US" sz="1000" kern="1200" dirty="0" smtClean="0"/>
            <a:t>,</a:t>
          </a:r>
          <a:r>
            <a:rPr lang="hr-HR" sz="1000" kern="1200" dirty="0" smtClean="0"/>
            <a:t> </a:t>
          </a:r>
          <a:r>
            <a:rPr lang="sv-SE" sz="1000" kern="1200" dirty="0" smtClean="0"/>
            <a:t>kao i druge naknade koje se moraju platiti u tom slučaju</a:t>
          </a:r>
          <a:endParaRPr lang="en-US" sz="1000" kern="1200" dirty="0"/>
        </a:p>
      </dsp:txBody>
      <dsp:txXfrm>
        <a:off x="315703" y="2738328"/>
        <a:ext cx="1954671" cy="1172803"/>
      </dsp:txXfrm>
    </dsp:sp>
    <dsp:sp modelId="{F7039487-6FA1-49D4-8522-14C89D583AE7}">
      <dsp:nvSpPr>
        <dsp:cNvPr id="0" name=""/>
        <dsp:cNvSpPr/>
      </dsp:nvSpPr>
      <dsp:spPr>
        <a:xfrm>
          <a:off x="2465842" y="2738328"/>
          <a:ext cx="1954671" cy="1172803"/>
        </a:xfrm>
        <a:prstGeom prst="rect">
          <a:avLst/>
        </a:prstGeom>
        <a:solidFill>
          <a:schemeClr val="accent3">
            <a:hueOff val="1576540"/>
            <a:satOff val="-52152"/>
            <a:lumOff val="-7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00" kern="1200" dirty="0" smtClean="0"/>
            <a:t>upozorenje na posljedice izostalih uplata </a:t>
          </a:r>
          <a:r>
            <a:rPr lang="en-US" sz="1000" kern="1200" dirty="0" err="1" smtClean="0"/>
            <a:t>izjavu</a:t>
          </a:r>
          <a:r>
            <a:rPr lang="en-US" sz="1000" kern="1200" dirty="0" smtClean="0"/>
            <a:t> o </a:t>
          </a:r>
          <a:r>
            <a:rPr lang="en-US" sz="1000" kern="1200" dirty="0" err="1" smtClean="0"/>
            <a:t>obvezi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plaćanja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naknada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javnog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bilježnika</a:t>
          </a:r>
          <a:r>
            <a:rPr lang="hr-HR" sz="1000" kern="1200" dirty="0" smtClean="0"/>
            <a:t>, </a:t>
          </a:r>
          <a:r>
            <a:rPr lang="en-US" sz="1000" kern="1200" dirty="0" err="1" smtClean="0"/>
            <a:t>ime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i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prezime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jamaca</a:t>
          </a:r>
          <a:r>
            <a:rPr lang="en-US" sz="1000" kern="1200" dirty="0" smtClean="0"/>
            <a:t>, </a:t>
          </a:r>
          <a:r>
            <a:rPr lang="en-US" sz="1000" kern="1200" dirty="0" err="1" smtClean="0"/>
            <a:t>odnosno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druge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vrste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instrumenata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osiguranja</a:t>
          </a:r>
          <a:endParaRPr lang="en-US" sz="1000" kern="1200" dirty="0"/>
        </a:p>
      </dsp:txBody>
      <dsp:txXfrm>
        <a:off x="2465842" y="2738328"/>
        <a:ext cx="1954671" cy="1172803"/>
      </dsp:txXfrm>
    </dsp:sp>
    <dsp:sp modelId="{F1B3BC90-BDD5-44A8-AEBE-D726885C8C70}">
      <dsp:nvSpPr>
        <dsp:cNvPr id="0" name=""/>
        <dsp:cNvSpPr/>
      </dsp:nvSpPr>
      <dsp:spPr>
        <a:xfrm>
          <a:off x="4615981" y="2738328"/>
          <a:ext cx="1954671" cy="1172803"/>
        </a:xfrm>
        <a:prstGeom prst="rect">
          <a:avLst/>
        </a:prstGeom>
        <a:solidFill>
          <a:schemeClr val="accent3">
            <a:hueOff val="1751711"/>
            <a:satOff val="-57946"/>
            <a:lumOff val="-8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00" kern="1200" dirty="0" smtClean="0"/>
            <a:t>postojanje prava na odustanak od kredita, te razdoblje tijekom kojeg se to </a:t>
          </a:r>
          <a:r>
            <a:rPr lang="en-US" sz="1000" kern="1200" dirty="0" err="1" smtClean="0"/>
            <a:t>pravo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može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ostvariti</a:t>
          </a:r>
          <a:endParaRPr lang="en-US" sz="1000" kern="1200" dirty="0"/>
        </a:p>
      </dsp:txBody>
      <dsp:txXfrm>
        <a:off x="4615981" y="2738328"/>
        <a:ext cx="1954671" cy="1172803"/>
      </dsp:txXfrm>
    </dsp:sp>
    <dsp:sp modelId="{63C42143-3AD7-4F7C-9ACC-B0E62F64341F}">
      <dsp:nvSpPr>
        <dsp:cNvPr id="0" name=""/>
        <dsp:cNvSpPr/>
      </dsp:nvSpPr>
      <dsp:spPr>
        <a:xfrm>
          <a:off x="6766120" y="2738328"/>
          <a:ext cx="1954671" cy="1172803"/>
        </a:xfrm>
        <a:prstGeom prst="rect">
          <a:avLst/>
        </a:prstGeom>
        <a:solidFill>
          <a:schemeClr val="accent3">
            <a:hueOff val="1926882"/>
            <a:satOff val="-63741"/>
            <a:lumOff val="-9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pravo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na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prijevremenu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otplatu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i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postupak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ranije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otplate</a:t>
          </a:r>
          <a:r>
            <a:rPr lang="en-US" sz="1000" kern="1200" dirty="0" smtClean="0"/>
            <a:t>, </a:t>
          </a:r>
          <a:r>
            <a:rPr lang="en-US" sz="1000" kern="1200" dirty="0" err="1" smtClean="0"/>
            <a:t>te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informacije</a:t>
          </a:r>
          <a:r>
            <a:rPr lang="en-US" sz="1000" kern="1200" dirty="0" smtClean="0"/>
            <a:t> o </a:t>
          </a:r>
          <a:r>
            <a:rPr lang="en-US" sz="1000" kern="1200" dirty="0" err="1" smtClean="0"/>
            <a:t>pravu</a:t>
          </a:r>
          <a:r>
            <a:rPr lang="hr-HR" sz="1000" kern="1200" dirty="0" smtClean="0"/>
            <a:t> </a:t>
          </a:r>
          <a:r>
            <a:rPr lang="vi-VN" sz="1000" kern="1200" dirty="0" smtClean="0"/>
            <a:t>vjerovnika na naknadu i način kako će se ona utvrđivati</a:t>
          </a:r>
          <a:endParaRPr lang="en-US" sz="1000" kern="1200" dirty="0"/>
        </a:p>
      </dsp:txBody>
      <dsp:txXfrm>
        <a:off x="6766120" y="2738328"/>
        <a:ext cx="1954671" cy="1172803"/>
      </dsp:txXfrm>
    </dsp:sp>
    <dsp:sp modelId="{9F80BF2C-0869-4284-9FF6-9C39D8A01868}">
      <dsp:nvSpPr>
        <dsp:cNvPr id="0" name=""/>
        <dsp:cNvSpPr/>
      </dsp:nvSpPr>
      <dsp:spPr>
        <a:xfrm>
          <a:off x="1390773" y="4106598"/>
          <a:ext cx="1954671" cy="1172803"/>
        </a:xfrm>
        <a:prstGeom prst="rect">
          <a:avLst/>
        </a:prstGeom>
        <a:solidFill>
          <a:schemeClr val="accent3">
            <a:hueOff val="2102053"/>
            <a:satOff val="-69536"/>
            <a:lumOff val="-100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postupak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prilikom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otkazivanja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kredita</a:t>
          </a:r>
          <a:endParaRPr lang="en-US" sz="1000" kern="1200" dirty="0"/>
        </a:p>
      </dsp:txBody>
      <dsp:txXfrm>
        <a:off x="1390773" y="4106598"/>
        <a:ext cx="1954671" cy="1172803"/>
      </dsp:txXfrm>
    </dsp:sp>
    <dsp:sp modelId="{8C1C723C-AD1E-40A8-BB44-47B5E93B6064}">
      <dsp:nvSpPr>
        <dsp:cNvPr id="0" name=""/>
        <dsp:cNvSpPr/>
      </dsp:nvSpPr>
      <dsp:spPr>
        <a:xfrm>
          <a:off x="3540912" y="4106598"/>
          <a:ext cx="1954671" cy="1172803"/>
        </a:xfrm>
        <a:prstGeom prst="rect">
          <a:avLst/>
        </a:prstGeom>
        <a:solidFill>
          <a:schemeClr val="accent3">
            <a:hueOff val="2277224"/>
            <a:satOff val="-75330"/>
            <a:lumOff val="-10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postoji</a:t>
          </a:r>
          <a:r>
            <a:rPr lang="en-US" sz="1000" kern="1200" dirty="0" smtClean="0"/>
            <a:t> li </a:t>
          </a:r>
          <a:r>
            <a:rPr lang="en-US" sz="1000" kern="1200" dirty="0" err="1" smtClean="0"/>
            <a:t>izvansudska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pritužba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i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mehanizam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obeštećenja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za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potrošače</a:t>
          </a:r>
          <a:endParaRPr lang="en-US" sz="1000" kern="1200" dirty="0"/>
        </a:p>
      </dsp:txBody>
      <dsp:txXfrm>
        <a:off x="3540912" y="4106598"/>
        <a:ext cx="1954671" cy="1172803"/>
      </dsp:txXfrm>
    </dsp:sp>
    <dsp:sp modelId="{2C639E39-B692-4203-8CBA-8EB9FC135DB8}">
      <dsp:nvSpPr>
        <dsp:cNvPr id="0" name=""/>
        <dsp:cNvSpPr/>
      </dsp:nvSpPr>
      <dsp:spPr>
        <a:xfrm>
          <a:off x="5691051" y="4106598"/>
          <a:ext cx="1954671" cy="1172803"/>
        </a:xfrm>
        <a:prstGeom prst="rect">
          <a:avLst/>
        </a:prstGeom>
        <a:solidFill>
          <a:schemeClr val="accent3">
            <a:hueOff val="2452395"/>
            <a:satOff val="-81125"/>
            <a:lumOff val="-11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000" kern="1200" dirty="0" smtClean="0"/>
            <a:t>ostale ugovorne uvjete </a:t>
          </a:r>
          <a:r>
            <a:rPr lang="da-DK" sz="1000" kern="1200" smtClean="0"/>
            <a:t>i odredbe</a:t>
          </a:r>
          <a:endParaRPr lang="en-US" sz="1000" kern="1200" dirty="0"/>
        </a:p>
      </dsp:txBody>
      <dsp:txXfrm>
        <a:off x="5691051" y="4106598"/>
        <a:ext cx="1954671" cy="117280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43B704-0101-41CA-86EA-A369C82EED3D}">
      <dsp:nvSpPr>
        <dsp:cNvPr id="0" name=""/>
        <dsp:cNvSpPr/>
      </dsp:nvSpPr>
      <dsp:spPr>
        <a:xfrm>
          <a:off x="0" y="0"/>
          <a:ext cx="6984578" cy="5990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anuitet</a:t>
          </a:r>
          <a:endParaRPr lang="en-US" sz="1600" kern="1200" dirty="0"/>
        </a:p>
      </dsp:txBody>
      <dsp:txXfrm>
        <a:off x="29243" y="29243"/>
        <a:ext cx="6926092" cy="540554"/>
      </dsp:txXfrm>
    </dsp:sp>
    <dsp:sp modelId="{80AA770E-E7D8-488A-99B9-F7C13EDD843C}">
      <dsp:nvSpPr>
        <dsp:cNvPr id="0" name=""/>
        <dsp:cNvSpPr/>
      </dsp:nvSpPr>
      <dsp:spPr>
        <a:xfrm>
          <a:off x="0" y="606859"/>
          <a:ext cx="6984578" cy="529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1760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err="1" smtClean="0"/>
            <a:t>sastoji</a:t>
          </a:r>
          <a:r>
            <a:rPr lang="en-US" sz="1600" kern="1200" dirty="0" smtClean="0"/>
            <a:t> se od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glavnice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i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kamate</a:t>
          </a:r>
          <a:r>
            <a:rPr lang="en-US" sz="1600" kern="1200" dirty="0" smtClean="0"/>
            <a:t>; </a:t>
          </a:r>
          <a:r>
            <a:rPr lang="en-US" sz="1600" kern="1200" dirty="0" err="1" smtClean="0"/>
            <a:t>visina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anuiteta</a:t>
          </a:r>
          <a:r>
            <a:rPr lang="en-US" sz="1600" kern="1200" dirty="0" smtClean="0"/>
            <a:t> se ne </a:t>
          </a:r>
          <a:r>
            <a:rPr lang="en-US" sz="1600" kern="1200" dirty="0" err="1" smtClean="0"/>
            <a:t>mijenja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tijekom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cijelog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perioda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otplate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kredita</a:t>
          </a:r>
          <a:endParaRPr lang="en-US" sz="1600" kern="1200" dirty="0"/>
        </a:p>
      </dsp:txBody>
      <dsp:txXfrm>
        <a:off x="0" y="606859"/>
        <a:ext cx="6984578" cy="529920"/>
      </dsp:txXfrm>
    </dsp:sp>
    <dsp:sp modelId="{3CFAE538-02A7-4640-BFC4-41D8F677E8F9}">
      <dsp:nvSpPr>
        <dsp:cNvPr id="0" name=""/>
        <dsp:cNvSpPr/>
      </dsp:nvSpPr>
      <dsp:spPr>
        <a:xfrm>
          <a:off x="0" y="1136779"/>
          <a:ext cx="6984578" cy="599040"/>
        </a:xfrm>
        <a:prstGeom prst="roundRect">
          <a:avLst/>
        </a:prstGeom>
        <a:solidFill>
          <a:schemeClr val="accent4">
            <a:hueOff val="-716787"/>
            <a:satOff val="6362"/>
            <a:lumOff val="-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interkalarna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kamata</a:t>
          </a:r>
          <a:r>
            <a:rPr lang="en-US" sz="1600" kern="1200" dirty="0" smtClean="0"/>
            <a:t> </a:t>
          </a:r>
          <a:endParaRPr lang="en-US" sz="1600" kern="1200" dirty="0"/>
        </a:p>
      </dsp:txBody>
      <dsp:txXfrm>
        <a:off x="29243" y="1166022"/>
        <a:ext cx="6926092" cy="540554"/>
      </dsp:txXfrm>
    </dsp:sp>
    <dsp:sp modelId="{848BEF51-D89F-4F4B-A110-9873C974B670}">
      <dsp:nvSpPr>
        <dsp:cNvPr id="0" name=""/>
        <dsp:cNvSpPr/>
      </dsp:nvSpPr>
      <dsp:spPr>
        <a:xfrm>
          <a:off x="0" y="1735820"/>
          <a:ext cx="6984578" cy="529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1760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err="1" smtClean="0"/>
            <a:t>kamata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koja</a:t>
          </a:r>
          <a:r>
            <a:rPr lang="en-US" sz="1600" kern="1200" dirty="0" smtClean="0"/>
            <a:t> se </a:t>
          </a:r>
          <a:r>
            <a:rPr lang="en-US" sz="1600" kern="1200" dirty="0" err="1" smtClean="0"/>
            <a:t>naplaćuje</a:t>
          </a:r>
          <a:r>
            <a:rPr lang="hr-HR" sz="1600" kern="1200" dirty="0" smtClean="0"/>
            <a:t> </a:t>
          </a:r>
          <a:r>
            <a:rPr lang="en-US" sz="1600" kern="1200" dirty="0" smtClean="0"/>
            <a:t>u </a:t>
          </a:r>
          <a:r>
            <a:rPr lang="en-US" sz="1600" kern="1200" dirty="0" err="1" smtClean="0"/>
            <a:t>periodu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korištenja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kredita</a:t>
          </a:r>
          <a:r>
            <a:rPr lang="en-US" sz="1600" kern="1200" dirty="0" smtClean="0"/>
            <a:t>; </a:t>
          </a:r>
          <a:r>
            <a:rPr lang="en-US" sz="1600" kern="1200" dirty="0" err="1" smtClean="0"/>
            <a:t>visina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interkalarne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kamate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jednaka</a:t>
          </a:r>
          <a:r>
            <a:rPr lang="en-US" sz="1600" kern="1200" dirty="0" smtClean="0"/>
            <a:t> je </a:t>
          </a:r>
          <a:r>
            <a:rPr lang="en-US" sz="1600" kern="1200" dirty="0" err="1" smtClean="0"/>
            <a:t>redovnoj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kamatnoj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stopi</a:t>
          </a:r>
          <a:endParaRPr lang="en-US" sz="1600" kern="1200" dirty="0"/>
        </a:p>
      </dsp:txBody>
      <dsp:txXfrm>
        <a:off x="0" y="1735820"/>
        <a:ext cx="6984578" cy="529920"/>
      </dsp:txXfrm>
    </dsp:sp>
    <dsp:sp modelId="{6571B75C-A67C-481A-8AAE-204F4CB2E242}">
      <dsp:nvSpPr>
        <dsp:cNvPr id="0" name=""/>
        <dsp:cNvSpPr/>
      </dsp:nvSpPr>
      <dsp:spPr>
        <a:xfrm>
          <a:off x="0" y="2265740"/>
          <a:ext cx="6984578" cy="599040"/>
        </a:xfrm>
        <a:prstGeom prst="roundRect">
          <a:avLst/>
        </a:prstGeom>
        <a:solidFill>
          <a:schemeClr val="accent4">
            <a:hueOff val="-1433573"/>
            <a:satOff val="12725"/>
            <a:lumOff val="-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suglasnost</a:t>
          </a:r>
          <a:r>
            <a:rPr lang="en-US" sz="1600" kern="1200" dirty="0" smtClean="0"/>
            <a:t> o </a:t>
          </a:r>
          <a:r>
            <a:rPr lang="en-US" sz="1600" kern="1200" dirty="0" err="1" smtClean="0"/>
            <a:t>zapljeni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primanja</a:t>
          </a:r>
          <a:endParaRPr lang="en-US" sz="1600" kern="1200" dirty="0"/>
        </a:p>
      </dsp:txBody>
      <dsp:txXfrm>
        <a:off x="29243" y="2294983"/>
        <a:ext cx="6926092" cy="540554"/>
      </dsp:txXfrm>
    </dsp:sp>
    <dsp:sp modelId="{F7492EE3-D0B1-4672-8E6D-2AF3AE40A2D2}">
      <dsp:nvSpPr>
        <dsp:cNvPr id="0" name=""/>
        <dsp:cNvSpPr/>
      </dsp:nvSpPr>
      <dsp:spPr>
        <a:xfrm>
          <a:off x="0" y="2864780"/>
          <a:ext cx="6984578" cy="678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1760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err="1" smtClean="0"/>
            <a:t>dokument</a:t>
          </a:r>
          <a:r>
            <a:rPr lang="en-US" sz="1600" kern="1200" dirty="0" smtClean="0"/>
            <a:t>/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primanja</a:t>
          </a:r>
          <a:r>
            <a:rPr lang="en-US" sz="1600" kern="1200" dirty="0" smtClean="0"/>
            <a:t> – </a:t>
          </a:r>
          <a:r>
            <a:rPr lang="en-US" sz="1600" kern="1200" dirty="0" err="1" smtClean="0"/>
            <a:t>dokument</a:t>
          </a:r>
          <a:r>
            <a:rPr lang="en-US" sz="1600" kern="1200" dirty="0" smtClean="0"/>
            <a:t>/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ovršna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isprava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temeljem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koje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poslodavac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direktno</a:t>
          </a:r>
          <a:r>
            <a:rPr lang="en-US" sz="1600" kern="1200" dirty="0" smtClean="0"/>
            <a:t> s</a:t>
          </a:r>
          <a:r>
            <a:rPr lang="hr-HR" sz="1600" kern="1200" dirty="0" smtClean="0"/>
            <a:t> </a:t>
          </a:r>
          <a:r>
            <a:rPr lang="fi-FI" sz="1600" kern="1200" dirty="0" smtClean="0"/>
            <a:t>plaće vrši obustavu u visini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mjesečne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obveze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po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kreditu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i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usmjerava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uplatu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na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račun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kredita</a:t>
          </a:r>
          <a:endParaRPr lang="en-US" sz="1600" kern="1200" dirty="0"/>
        </a:p>
      </dsp:txBody>
      <dsp:txXfrm>
        <a:off x="0" y="2864780"/>
        <a:ext cx="6984578" cy="678960"/>
      </dsp:txXfrm>
    </dsp:sp>
    <dsp:sp modelId="{7B320A6A-7802-4CC8-A5AF-3046DFCB7B16}">
      <dsp:nvSpPr>
        <dsp:cNvPr id="0" name=""/>
        <dsp:cNvSpPr/>
      </dsp:nvSpPr>
      <dsp:spPr>
        <a:xfrm>
          <a:off x="0" y="3543740"/>
          <a:ext cx="6984578" cy="599040"/>
        </a:xfrm>
        <a:prstGeom prst="roundRect">
          <a:avLst/>
        </a:prstGeom>
        <a:solidFill>
          <a:schemeClr val="accent4">
            <a:hueOff val="-2150360"/>
            <a:satOff val="19087"/>
            <a:lumOff val="-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zadužnica</a:t>
          </a:r>
          <a:endParaRPr lang="en-US" sz="1600" kern="1200" dirty="0"/>
        </a:p>
      </dsp:txBody>
      <dsp:txXfrm>
        <a:off x="29243" y="3572983"/>
        <a:ext cx="6926092" cy="540554"/>
      </dsp:txXfrm>
    </dsp:sp>
    <dsp:sp modelId="{486A1325-5AF8-443B-A702-7E1D742972DF}">
      <dsp:nvSpPr>
        <dsp:cNvPr id="0" name=""/>
        <dsp:cNvSpPr/>
      </dsp:nvSpPr>
      <dsp:spPr>
        <a:xfrm>
          <a:off x="0" y="4142780"/>
          <a:ext cx="6984578" cy="529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1760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err="1" smtClean="0"/>
            <a:t>ovršna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isprava</a:t>
          </a:r>
          <a:r>
            <a:rPr lang="hr-HR" sz="1600" kern="1200" dirty="0" smtClean="0"/>
            <a:t> </a:t>
          </a:r>
          <a:r>
            <a:rPr lang="sv-SE" sz="1600" kern="1200" dirty="0" smtClean="0"/>
            <a:t>i aktivira se u slučaju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kašnjenja</a:t>
          </a:r>
          <a:r>
            <a:rPr lang="en-US" sz="1600" kern="1200" dirty="0" smtClean="0"/>
            <a:t> s </a:t>
          </a:r>
          <a:r>
            <a:rPr lang="en-US" sz="1600" kern="1200" dirty="0" err="1" smtClean="0"/>
            <a:t>plaćanjem</a:t>
          </a:r>
          <a:r>
            <a:rPr lang="hr-HR" sz="1600" kern="1200" dirty="0" smtClean="0"/>
            <a:t> </a:t>
          </a:r>
          <a:r>
            <a:rPr lang="en-US" sz="1600" kern="1200" dirty="0" err="1" smtClean="0"/>
            <a:t>obveza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po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kreditu</a:t>
          </a:r>
          <a:endParaRPr lang="en-US" sz="1600" kern="1200" dirty="0"/>
        </a:p>
      </dsp:txBody>
      <dsp:txXfrm>
        <a:off x="0" y="4142780"/>
        <a:ext cx="6984578" cy="5299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B9812C-B6E0-4D8E-A1C7-180640C511B8}">
      <dsp:nvSpPr>
        <dsp:cNvPr id="0" name=""/>
        <dsp:cNvSpPr/>
      </dsp:nvSpPr>
      <dsp:spPr>
        <a:xfrm>
          <a:off x="367158" y="2581"/>
          <a:ext cx="3559355" cy="213561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err="1" smtClean="0"/>
            <a:t>portfelju</a:t>
          </a:r>
          <a:r>
            <a:rPr lang="en-US" sz="3300" kern="1200" dirty="0" smtClean="0"/>
            <a:t> </a:t>
          </a:r>
          <a:r>
            <a:rPr lang="en-US" sz="3300" kern="1200" dirty="0" err="1" smtClean="0"/>
            <a:t>potencijalnih</a:t>
          </a:r>
          <a:r>
            <a:rPr lang="en-US" sz="3300" kern="1200" dirty="0" smtClean="0"/>
            <a:t> </a:t>
          </a:r>
          <a:r>
            <a:rPr lang="en-US" sz="3300" kern="1200" dirty="0" err="1" smtClean="0"/>
            <a:t>korisnika</a:t>
          </a:r>
          <a:r>
            <a:rPr lang="en-US" sz="3300" kern="1200" dirty="0" smtClean="0"/>
            <a:t> </a:t>
          </a:r>
          <a:r>
            <a:rPr lang="en-US" sz="3300" kern="1200" dirty="0" err="1" smtClean="0"/>
            <a:t>ciljanih</a:t>
          </a:r>
          <a:r>
            <a:rPr lang="en-US" sz="3300" kern="1200" dirty="0" smtClean="0"/>
            <a:t> </a:t>
          </a:r>
          <a:r>
            <a:rPr lang="en-US" sz="3300" kern="1200" dirty="0" err="1" smtClean="0"/>
            <a:t>bankarskih</a:t>
          </a:r>
          <a:r>
            <a:rPr lang="en-US" sz="3300" kern="1200" dirty="0" smtClean="0"/>
            <a:t> </a:t>
          </a:r>
          <a:r>
            <a:rPr lang="en-US" sz="3300" kern="1200" dirty="0" err="1" smtClean="0"/>
            <a:t>usluga</a:t>
          </a:r>
          <a:endParaRPr lang="en-US" sz="3300" kern="1200" dirty="0"/>
        </a:p>
      </dsp:txBody>
      <dsp:txXfrm>
        <a:off x="367158" y="2581"/>
        <a:ext cx="3559355" cy="2135613"/>
      </dsp:txXfrm>
    </dsp:sp>
    <dsp:sp modelId="{BBD71851-55E5-4FB4-B251-39C14C0DD6A9}">
      <dsp:nvSpPr>
        <dsp:cNvPr id="0" name=""/>
        <dsp:cNvSpPr/>
      </dsp:nvSpPr>
      <dsp:spPr>
        <a:xfrm>
          <a:off x="4282449" y="2581"/>
          <a:ext cx="3559355" cy="2135613"/>
        </a:xfrm>
        <a:prstGeom prst="rect">
          <a:avLst/>
        </a:prstGeom>
        <a:solidFill>
          <a:schemeClr val="accent5">
            <a:hueOff val="152821"/>
            <a:satOff val="30568"/>
            <a:lumOff val="7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err="1" smtClean="0"/>
            <a:t>portfelj</a:t>
          </a:r>
          <a:r>
            <a:rPr lang="en-US" sz="3300" kern="1200" dirty="0" smtClean="0"/>
            <a:t> </a:t>
          </a:r>
          <a:r>
            <a:rPr lang="en-US" sz="3300" kern="1200" dirty="0" err="1" smtClean="0"/>
            <a:t>potencijalno</a:t>
          </a:r>
          <a:r>
            <a:rPr lang="en-US" sz="3300" kern="1200" dirty="0" smtClean="0"/>
            <a:t> </a:t>
          </a:r>
          <a:r>
            <a:rPr lang="en-US" sz="3300" kern="1200" dirty="0" err="1" smtClean="0"/>
            <a:t>loših</a:t>
          </a:r>
          <a:r>
            <a:rPr lang="en-US" sz="3300" kern="1200" dirty="0" smtClean="0"/>
            <a:t> </a:t>
          </a:r>
          <a:r>
            <a:rPr lang="en-US" sz="3300" kern="1200" dirty="0" err="1" smtClean="0"/>
            <a:t>potraživanja</a:t>
          </a:r>
          <a:endParaRPr lang="en-US" sz="3300" kern="1200" dirty="0"/>
        </a:p>
      </dsp:txBody>
      <dsp:txXfrm>
        <a:off x="4282449" y="2581"/>
        <a:ext cx="3559355" cy="2135613"/>
      </dsp:txXfrm>
    </dsp:sp>
    <dsp:sp modelId="{ED8D68DB-640F-42D4-831B-7CF186A71BC1}">
      <dsp:nvSpPr>
        <dsp:cNvPr id="0" name=""/>
        <dsp:cNvSpPr/>
      </dsp:nvSpPr>
      <dsp:spPr>
        <a:xfrm>
          <a:off x="2324803" y="2494130"/>
          <a:ext cx="3559355" cy="2135613"/>
        </a:xfrm>
        <a:prstGeom prst="rect">
          <a:avLst/>
        </a:prstGeom>
        <a:solidFill>
          <a:schemeClr val="accent5">
            <a:hueOff val="305643"/>
            <a:satOff val="61137"/>
            <a:lumOff val="1411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 dirty="0" smtClean="0"/>
            <a:t>Rizik odlaska iz banke</a:t>
          </a:r>
          <a:endParaRPr lang="en-US" sz="3300" kern="1200" dirty="0"/>
        </a:p>
      </dsp:txBody>
      <dsp:txXfrm>
        <a:off x="2324803" y="2494130"/>
        <a:ext cx="3559355" cy="21356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AFCA0-7BE5-4677-AAD0-378B87332387}" type="datetimeFigureOut">
              <a:rPr lang="hr-HR" smtClean="0"/>
              <a:t>19.10.2014.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D09B5-F353-49CF-99D5-CFAA70163B6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413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1A3EC-80DA-4C73-878F-43008379B6B3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" t="8528" r="-453" b="9911"/>
          <a:stretch/>
        </p:blipFill>
        <p:spPr>
          <a:xfrm>
            <a:off x="107504" y="15046"/>
            <a:ext cx="2223152" cy="2719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D672-8427-4C8C-8325-50E016B8A905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269F-0810-4AD8-ABDD-4312A60025AC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1D2E-D7F8-45ED-85FD-4F532CA40C69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D512B-1519-4E51-A5B4-4C6D9E5E1890}" type="datetime1">
              <a:rPr lang="sr-Latn-CS" smtClean="0"/>
              <a:t>19.10.2014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8E78-CABB-4D30-8FDB-95CDAF2FFE3D}" type="datetime1">
              <a:rPr lang="sr-Latn-CS" smtClean="0"/>
              <a:t>19.10.2014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96B-E028-4EA4-A6AF-F06BA45DBC59}" type="datetime1">
              <a:rPr lang="sr-Latn-CS" smtClean="0"/>
              <a:t>19.10.2014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9B03C-87C2-4FFA-86D6-555AE36AF91B}" type="datetime1">
              <a:rPr lang="sr-Latn-CS" smtClean="0"/>
              <a:t>19.10.2014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9FED-8A5D-46CF-9713-65E413ECE5A5}" type="datetime1">
              <a:rPr lang="sr-Latn-CS" smtClean="0"/>
              <a:t>19.10.2014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B74C-FB1E-4859-AECD-374475BC3613}" type="datetime1">
              <a:rPr lang="sr-Latn-CS" smtClean="0"/>
              <a:t>19.10.2014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697C3-05AD-4F49-8FEE-8E304CFA6D89}" type="datetime1">
              <a:rPr lang="sr-Latn-CS" smtClean="0"/>
              <a:t>19.10.2014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949280"/>
            <a:ext cx="3574257" cy="90872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949280"/>
            <a:ext cx="9146380" cy="908721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52" y="365760"/>
            <a:ext cx="7804348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100628"/>
            <a:ext cx="8208912" cy="4632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20124064">
            <a:off x="76349" y="6057236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2F30F94-0294-46ED-BE3D-73BA60F6D1C7}" type="datetime1">
              <a:rPr lang="sr-Latn-CS" smtClean="0"/>
              <a:t>19.10.2014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Kreditni </a:t>
            </a:r>
            <a:r>
              <a:rPr lang="hr-HR" dirty="0"/>
              <a:t>poslovi i portfelj </a:t>
            </a:r>
            <a:r>
              <a:rPr lang="hr-HR" dirty="0" smtClean="0"/>
              <a:t>komitenata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POGLAVLJE 2</a:t>
            </a:r>
            <a:endParaRPr lang="hr-HR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6021288"/>
            <a:ext cx="54726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Udžbenik: BANKARSTVO I OSIGURANJE 4</a:t>
            </a:r>
          </a:p>
          <a:p>
            <a:pPr algn="r"/>
            <a:r>
              <a:rPr lang="hr-HR" sz="1400" smtClean="0">
                <a:solidFill>
                  <a:schemeClr val="bg1"/>
                </a:solidFill>
                <a:latin typeface="+mj-lt"/>
              </a:rPr>
              <a:t>Autori</a:t>
            </a:r>
            <a:r>
              <a:rPr lang="hr-HR" sz="1400">
                <a:solidFill>
                  <a:schemeClr val="bg1"/>
                </a:solidFill>
                <a:latin typeface="+mj-lt"/>
              </a:rPr>
              <a:t>: Renata Muženić, Martina Petrac, Ante Žigman</a:t>
            </a:r>
            <a:endParaRPr lang="hr-HR" sz="1400" dirty="0" smtClean="0">
              <a:solidFill>
                <a:schemeClr val="bg1"/>
              </a:solidFill>
              <a:latin typeface="+mj-lt"/>
            </a:endParaRPr>
          </a:p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Prezentaciju pripremila: Dina Vasić, MBA</a:t>
            </a:r>
            <a:endParaRPr lang="hr-HR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0521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2.6. </a:t>
            </a:r>
            <a:r>
              <a:rPr lang="en-US" dirty="0" err="1"/>
              <a:t>Naplata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2375654"/>
              </p:ext>
            </p:extLst>
          </p:nvPr>
        </p:nvGraphicFramePr>
        <p:xfrm>
          <a:off x="1331640" y="1052736"/>
          <a:ext cx="6984578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57452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2.7. </a:t>
            </a:r>
            <a:r>
              <a:rPr lang="en-US" dirty="0" err="1"/>
              <a:t>Portfelj</a:t>
            </a:r>
            <a:r>
              <a:rPr lang="en-US" dirty="0"/>
              <a:t> </a:t>
            </a:r>
            <a:r>
              <a:rPr lang="en-US" dirty="0" err="1"/>
              <a:t>komitenata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5501171"/>
              </p:ext>
            </p:extLst>
          </p:nvPr>
        </p:nvGraphicFramePr>
        <p:xfrm>
          <a:off x="539750" y="1100138"/>
          <a:ext cx="8208963" cy="4632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78963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PITANJA ZA PONAVLJANJE I RASPRAVU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hr-HR" b="0" dirty="0"/>
          </a:p>
          <a:p>
            <a:endParaRPr lang="hr-HR" b="0" dirty="0"/>
          </a:p>
          <a:p>
            <a:pPr marL="0" indent="0"/>
            <a:r>
              <a:rPr lang="vi-VN" sz="2000" dirty="0"/>
              <a:t>1. Zašto je bitno pomoći klijentu u odabiru kreditnog proizvoda?</a:t>
            </a:r>
          </a:p>
          <a:p>
            <a:pPr marL="0" indent="0"/>
            <a:r>
              <a:rPr lang="vi-VN" sz="2000" dirty="0"/>
              <a:t>2. Što sadrži zahtjev za kredit?</a:t>
            </a:r>
          </a:p>
          <a:p>
            <a:pPr marL="0" indent="0"/>
            <a:r>
              <a:rPr lang="vi-VN" sz="2000" dirty="0"/>
              <a:t>3. Kako se na razini gotovo svih banaka provjerava kreditna zaduženost?</a:t>
            </a:r>
          </a:p>
          <a:p>
            <a:pPr marL="0" indent="0"/>
            <a:r>
              <a:rPr lang="vi-VN" sz="2000" dirty="0"/>
              <a:t>4. Koje sve podatke uključuje kreditno izvješće?</a:t>
            </a:r>
          </a:p>
          <a:p>
            <a:pPr marL="0" indent="0"/>
            <a:r>
              <a:rPr lang="vi-VN" sz="2000" dirty="0"/>
              <a:t>5. Što se i zašto uručuje klijentu prije sklapanja Ugovora o kreditu?</a:t>
            </a:r>
          </a:p>
          <a:p>
            <a:pPr marL="0" indent="0"/>
            <a:r>
              <a:rPr lang="vi-VN" sz="2000" dirty="0"/>
              <a:t>6. Koje informacije sadrži Ugovor o kreditu?</a:t>
            </a:r>
          </a:p>
          <a:p>
            <a:pPr marL="0" indent="0"/>
            <a:r>
              <a:rPr lang="vi-VN" sz="2000" dirty="0"/>
              <a:t>7. Što je EKS?</a:t>
            </a:r>
          </a:p>
          <a:p>
            <a:pPr marL="0" indent="0"/>
            <a:r>
              <a:rPr lang="vi-VN" sz="2000" dirty="0"/>
              <a:t>8. Što čini anuitet?</a:t>
            </a:r>
          </a:p>
          <a:p>
            <a:pPr marL="0" indent="0"/>
            <a:r>
              <a:rPr lang="vi-VN" sz="2000" dirty="0"/>
              <a:t>9. Koje je postupanje u slučaju neuredne otplate?</a:t>
            </a:r>
          </a:p>
          <a:p>
            <a:pPr marL="0" indent="0"/>
            <a:r>
              <a:rPr lang="vi-VN" sz="2000" dirty="0"/>
              <a:t>10. Što je interkalarna kamatna stopa?</a:t>
            </a:r>
          </a:p>
          <a:p>
            <a:pPr marL="0" indent="0"/>
            <a:r>
              <a:rPr lang="vi-VN" sz="2000" dirty="0"/>
              <a:t>11. Pojasnite što sve čini portfelj klijenata!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827" y="20717"/>
            <a:ext cx="1051173" cy="179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21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TEME POGLAVLJA 2: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2664991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7569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U ovom poglavlju naučit ćete: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vi-VN" dirty="0"/>
              <a:t>• na koji se način provodi informiranje klijenata</a:t>
            </a:r>
          </a:p>
          <a:p>
            <a:pPr marL="0" indent="0"/>
            <a:r>
              <a:rPr lang="vi-VN" dirty="0"/>
              <a:t>• koje radnje uključuje podnošenje zahtjeva za kredit</a:t>
            </a:r>
          </a:p>
          <a:p>
            <a:pPr marL="0" indent="0"/>
            <a:r>
              <a:rPr lang="vi-VN" dirty="0"/>
              <a:t>• kako se provodi sklapanje ugovora o kreditu</a:t>
            </a:r>
          </a:p>
          <a:p>
            <a:pPr marL="0" indent="0"/>
            <a:r>
              <a:rPr lang="vi-VN" dirty="0"/>
              <a:t>• kako se provodi naplata i što se događa u slučaju neuredne otplate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9027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2.1. </a:t>
            </a:r>
            <a:r>
              <a:rPr lang="en-US" dirty="0" err="1"/>
              <a:t>Informiranje</a:t>
            </a:r>
            <a:r>
              <a:rPr lang="en-US" dirty="0"/>
              <a:t> </a:t>
            </a:r>
            <a:r>
              <a:rPr lang="en-US" dirty="0" err="1"/>
              <a:t>klijenata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00628"/>
            <a:ext cx="8208912" cy="153628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b="0" dirty="0" err="1"/>
              <a:t>važno</a:t>
            </a:r>
            <a:r>
              <a:rPr lang="en-US" sz="2400" b="0" dirty="0"/>
              <a:t> je </a:t>
            </a:r>
            <a:r>
              <a:rPr lang="en-US" sz="2400" b="0" dirty="0" err="1"/>
              <a:t>klijenta</a:t>
            </a:r>
            <a:r>
              <a:rPr lang="en-US" sz="2400" b="0" dirty="0"/>
              <a:t> </a:t>
            </a:r>
            <a:r>
              <a:rPr lang="en-US" sz="2400" b="0" dirty="0" err="1" smtClean="0"/>
              <a:t>upoznati</a:t>
            </a:r>
            <a:r>
              <a:rPr lang="hr-HR" sz="2400" b="0" dirty="0" smtClean="0"/>
              <a:t> </a:t>
            </a:r>
            <a:r>
              <a:rPr lang="en-US" sz="2400" b="0" dirty="0" err="1" smtClean="0"/>
              <a:t>sa</a:t>
            </a:r>
            <a:r>
              <a:rPr lang="en-US" sz="2400" b="0" dirty="0" smtClean="0"/>
              <a:t> </a:t>
            </a:r>
            <a:r>
              <a:rPr lang="en-US" sz="2400" b="0" dirty="0" err="1"/>
              <a:t>svim</a:t>
            </a:r>
            <a:r>
              <a:rPr lang="en-US" sz="2400" b="0" dirty="0"/>
              <a:t> </a:t>
            </a:r>
            <a:r>
              <a:rPr lang="en-US" sz="2400" b="0" dirty="0" err="1"/>
              <a:t>uvjetima</a:t>
            </a:r>
            <a:r>
              <a:rPr lang="en-US" sz="2400" b="0" dirty="0"/>
              <a:t> </a:t>
            </a:r>
            <a:r>
              <a:rPr lang="en-US" sz="2400" b="0" dirty="0" err="1"/>
              <a:t>i</a:t>
            </a:r>
            <a:r>
              <a:rPr lang="en-US" sz="2400" b="0" dirty="0"/>
              <a:t> </a:t>
            </a:r>
            <a:r>
              <a:rPr lang="en-US" sz="2400" b="0" dirty="0" err="1" smtClean="0"/>
              <a:t>detaljima</a:t>
            </a:r>
            <a:r>
              <a:rPr lang="hr-HR" sz="2400" b="0" dirty="0" smtClean="0"/>
              <a:t> </a:t>
            </a:r>
            <a:r>
              <a:rPr lang="en-US" sz="2400" b="0" dirty="0" err="1" smtClean="0"/>
              <a:t>kreditnog</a:t>
            </a:r>
            <a:r>
              <a:rPr lang="en-US" sz="2400" b="0" dirty="0" smtClean="0"/>
              <a:t> </a:t>
            </a:r>
            <a:r>
              <a:rPr lang="en-US" sz="2400" b="0" dirty="0" err="1"/>
              <a:t>odnosa</a:t>
            </a:r>
            <a:r>
              <a:rPr lang="en-US" sz="2400" b="0" dirty="0"/>
              <a:t>, </a:t>
            </a:r>
            <a:r>
              <a:rPr lang="en-US" sz="2400" b="0" dirty="0" err="1" smtClean="0"/>
              <a:t>jer</a:t>
            </a:r>
            <a:r>
              <a:rPr lang="hr-HR" sz="2400" b="0" dirty="0" smtClean="0"/>
              <a:t> </a:t>
            </a:r>
            <a:r>
              <a:rPr lang="en-US" sz="2400" b="0" dirty="0" err="1" smtClean="0"/>
              <a:t>često</a:t>
            </a:r>
            <a:r>
              <a:rPr lang="en-US" sz="2400" b="0" dirty="0" smtClean="0"/>
              <a:t> </a:t>
            </a:r>
            <a:r>
              <a:rPr lang="en-US" sz="2400" b="0" dirty="0"/>
              <a:t>se </a:t>
            </a:r>
            <a:r>
              <a:rPr lang="en-US" sz="2400" b="0" dirty="0" err="1"/>
              <a:t>ispostavlja</a:t>
            </a:r>
            <a:r>
              <a:rPr lang="en-US" sz="2400" b="0" dirty="0"/>
              <a:t> da </a:t>
            </a:r>
            <a:r>
              <a:rPr lang="en-US" sz="2400" b="0" dirty="0" smtClean="0"/>
              <a:t>ono</a:t>
            </a:r>
            <a:r>
              <a:rPr lang="hr-HR" sz="2400" b="0" dirty="0" smtClean="0"/>
              <a:t> </a:t>
            </a:r>
            <a:r>
              <a:rPr lang="en-US" sz="2400" b="0" dirty="0" err="1" smtClean="0"/>
              <a:t>što</a:t>
            </a:r>
            <a:r>
              <a:rPr lang="en-US" sz="2400" b="0" dirty="0" smtClean="0"/>
              <a:t> </a:t>
            </a:r>
            <a:r>
              <a:rPr lang="en-US" sz="2400" b="0" dirty="0"/>
              <a:t>se </a:t>
            </a:r>
            <a:r>
              <a:rPr lang="en-US" sz="2400" b="0" dirty="0" err="1"/>
              <a:t>na</a:t>
            </a:r>
            <a:r>
              <a:rPr lang="en-US" sz="2400" b="0" dirty="0"/>
              <a:t> </a:t>
            </a:r>
            <a:r>
              <a:rPr lang="en-US" sz="2400" b="0" dirty="0" err="1"/>
              <a:t>prvi</a:t>
            </a:r>
            <a:r>
              <a:rPr lang="en-US" sz="2400" b="0" dirty="0"/>
              <a:t> </a:t>
            </a:r>
            <a:r>
              <a:rPr lang="en-US" sz="2400" b="0" dirty="0" err="1"/>
              <a:t>pogled</a:t>
            </a:r>
            <a:r>
              <a:rPr lang="en-US" sz="2400" b="0" dirty="0"/>
              <a:t> </a:t>
            </a:r>
            <a:r>
              <a:rPr lang="en-US" sz="2400" b="0" dirty="0" err="1" smtClean="0"/>
              <a:t>čini</a:t>
            </a:r>
            <a:r>
              <a:rPr lang="hr-HR" sz="2400" b="0" dirty="0" smtClean="0"/>
              <a:t> </a:t>
            </a:r>
            <a:r>
              <a:rPr lang="en-US" sz="2400" b="0" dirty="0" err="1" smtClean="0"/>
              <a:t>najprihvatljivije</a:t>
            </a:r>
            <a:r>
              <a:rPr lang="en-US" sz="2400" b="0" dirty="0" smtClean="0"/>
              <a:t> </a:t>
            </a:r>
            <a:r>
              <a:rPr lang="en-US" sz="2400" b="0" dirty="0" err="1"/>
              <a:t>često</a:t>
            </a:r>
            <a:r>
              <a:rPr lang="en-US" sz="2400" b="0" dirty="0"/>
              <a:t> </a:t>
            </a:r>
            <a:r>
              <a:rPr lang="en-US" sz="2400" b="0" dirty="0" err="1" smtClean="0"/>
              <a:t>nije</a:t>
            </a:r>
            <a:r>
              <a:rPr lang="hr-HR" sz="2400" b="0" dirty="0" smtClean="0"/>
              <a:t> </a:t>
            </a:r>
            <a:r>
              <a:rPr lang="en-US" sz="2400" b="0" dirty="0" err="1" smtClean="0"/>
              <a:t>tako</a:t>
            </a:r>
            <a:endParaRPr lang="en-US" sz="2400" b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6282322"/>
              </p:ext>
            </p:extLst>
          </p:nvPr>
        </p:nvGraphicFramePr>
        <p:xfrm>
          <a:off x="1524000" y="2852936"/>
          <a:ext cx="6096000" cy="2608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52497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2.2. </a:t>
            </a:r>
            <a:r>
              <a:rPr lang="en-US" dirty="0" err="1"/>
              <a:t>Zaprimanje</a:t>
            </a:r>
            <a:r>
              <a:rPr lang="en-US" dirty="0"/>
              <a:t> </a:t>
            </a:r>
            <a:r>
              <a:rPr lang="en-US" dirty="0" err="1"/>
              <a:t>zahtjeva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8816475"/>
              </p:ext>
            </p:extLst>
          </p:nvPr>
        </p:nvGraphicFramePr>
        <p:xfrm>
          <a:off x="539750" y="1100138"/>
          <a:ext cx="8208963" cy="4632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24482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2.3. </a:t>
            </a:r>
            <a:r>
              <a:rPr lang="en-US" dirty="0" err="1"/>
              <a:t>Proces</a:t>
            </a:r>
            <a:r>
              <a:rPr lang="en-US" dirty="0"/>
              <a:t> </a:t>
            </a:r>
            <a:r>
              <a:rPr lang="en-US" dirty="0" err="1"/>
              <a:t>obrade</a:t>
            </a:r>
            <a:r>
              <a:rPr lang="en-US" dirty="0"/>
              <a:t>, </a:t>
            </a:r>
            <a:r>
              <a:rPr lang="en-US" dirty="0" err="1"/>
              <a:t>procjene</a:t>
            </a:r>
            <a:r>
              <a:rPr lang="en-US" dirty="0"/>
              <a:t> </a:t>
            </a:r>
            <a:r>
              <a:rPr lang="en-US" dirty="0" err="1"/>
              <a:t>kreditnog</a:t>
            </a:r>
            <a:r>
              <a:rPr lang="en-US" dirty="0"/>
              <a:t> </a:t>
            </a:r>
            <a:r>
              <a:rPr lang="en-US" dirty="0" err="1"/>
              <a:t>rizika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odobrenje</a:t>
            </a:r>
            <a:r>
              <a:rPr lang="en-US" dirty="0"/>
              <a:t> </a:t>
            </a:r>
            <a:r>
              <a:rPr lang="en-US" dirty="0" err="1"/>
              <a:t>kredita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2776"/>
            <a:ext cx="8208912" cy="432048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1800" dirty="0" err="1"/>
              <a:t>kreditna</a:t>
            </a:r>
            <a:r>
              <a:rPr lang="en-US" sz="1800" dirty="0"/>
              <a:t> </a:t>
            </a:r>
            <a:r>
              <a:rPr lang="en-US" sz="1800" dirty="0" err="1" smtClean="0"/>
              <a:t>sposobnost</a:t>
            </a:r>
            <a:r>
              <a:rPr lang="hr-HR" sz="1800" dirty="0" smtClean="0"/>
              <a:t> </a:t>
            </a:r>
            <a:r>
              <a:rPr lang="en-US" sz="1800" dirty="0" err="1" smtClean="0"/>
              <a:t>klijenta</a:t>
            </a:r>
            <a:r>
              <a:rPr lang="en-US" sz="1800" dirty="0" smtClean="0"/>
              <a:t> </a:t>
            </a:r>
            <a:r>
              <a:rPr lang="en-US" sz="1800" dirty="0"/>
              <a:t>– </a:t>
            </a:r>
            <a:r>
              <a:rPr lang="en-US" sz="1800" dirty="0" err="1" smtClean="0"/>
              <a:t>sposobnost</a:t>
            </a:r>
            <a:r>
              <a:rPr lang="hr-HR" sz="1800" dirty="0" smtClean="0"/>
              <a:t> </a:t>
            </a:r>
            <a:r>
              <a:rPr lang="en-US" sz="1800" dirty="0" err="1" smtClean="0"/>
              <a:t>klijenta</a:t>
            </a:r>
            <a:r>
              <a:rPr lang="en-US" sz="1800" dirty="0" smtClean="0"/>
              <a:t> </a:t>
            </a:r>
            <a:r>
              <a:rPr lang="en-US" sz="1800" dirty="0"/>
              <a:t>da u </a:t>
            </a:r>
            <a:r>
              <a:rPr lang="en-US" sz="1800" dirty="0" err="1" smtClean="0"/>
              <a:t>dogovorenim</a:t>
            </a:r>
            <a:r>
              <a:rPr lang="hr-HR" sz="1800" dirty="0" smtClean="0"/>
              <a:t> </a:t>
            </a:r>
            <a:r>
              <a:rPr lang="en-US" sz="1800" dirty="0" err="1" smtClean="0"/>
              <a:t>rokovima</a:t>
            </a:r>
            <a:r>
              <a:rPr lang="en-US" sz="1800" dirty="0" smtClean="0"/>
              <a:t> </a:t>
            </a:r>
            <a:r>
              <a:rPr lang="en-US" sz="1800" dirty="0" err="1"/>
              <a:t>i</a:t>
            </a:r>
            <a:r>
              <a:rPr lang="en-US" sz="1800" dirty="0"/>
              <a:t> </a:t>
            </a:r>
            <a:r>
              <a:rPr lang="en-US" sz="1800" dirty="0" err="1" smtClean="0"/>
              <a:t>iznosima</a:t>
            </a:r>
            <a:r>
              <a:rPr lang="hr-HR" sz="1800" dirty="0" smtClean="0"/>
              <a:t> </a:t>
            </a:r>
            <a:r>
              <a:rPr lang="en-US" sz="1800" dirty="0" err="1" smtClean="0"/>
              <a:t>podmiruje</a:t>
            </a:r>
            <a:r>
              <a:rPr lang="en-US" sz="1800" dirty="0" smtClean="0"/>
              <a:t> </a:t>
            </a:r>
            <a:r>
              <a:rPr lang="en-US" sz="1800" dirty="0" err="1"/>
              <a:t>svoje</a:t>
            </a:r>
            <a:r>
              <a:rPr lang="en-US" sz="1800" dirty="0"/>
              <a:t> </a:t>
            </a:r>
            <a:r>
              <a:rPr lang="en-US" sz="1800" dirty="0" err="1" smtClean="0"/>
              <a:t>kreditne</a:t>
            </a:r>
            <a:r>
              <a:rPr lang="hr-HR" sz="1800" dirty="0" smtClean="0"/>
              <a:t> </a:t>
            </a:r>
            <a:r>
              <a:rPr lang="en-US" sz="1800" dirty="0" err="1" smtClean="0"/>
              <a:t>obveze</a:t>
            </a:r>
            <a:endParaRPr lang="hr-HR" sz="1800" dirty="0" smtClean="0"/>
          </a:p>
          <a:p>
            <a:pPr>
              <a:buFont typeface="Arial" panose="020B0604020202020204" pitchFamily="34" charset="0"/>
              <a:buChar char="•"/>
            </a:pPr>
            <a:endParaRPr lang="hr-HR" sz="1800" dirty="0"/>
          </a:p>
          <a:p>
            <a:pPr>
              <a:buFont typeface="Arial" panose="020B0604020202020204" pitchFamily="34" charset="0"/>
              <a:buChar char="•"/>
            </a:pPr>
            <a:endParaRPr lang="hr-HR" sz="1800" dirty="0" smtClean="0"/>
          </a:p>
          <a:p>
            <a:pPr>
              <a:buFont typeface="Arial" panose="020B0604020202020204" pitchFamily="34" charset="0"/>
              <a:buChar char="•"/>
            </a:pPr>
            <a:endParaRPr lang="en-US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 err="1"/>
              <a:t>kreditno</a:t>
            </a:r>
            <a:r>
              <a:rPr lang="en-US" sz="1800" dirty="0"/>
              <a:t> </a:t>
            </a:r>
            <a:r>
              <a:rPr lang="en-US" sz="1800" dirty="0" err="1"/>
              <a:t>izvješće</a:t>
            </a:r>
            <a:r>
              <a:rPr lang="en-US" sz="1800" dirty="0"/>
              <a:t> </a:t>
            </a:r>
            <a:r>
              <a:rPr lang="en-US" sz="1800" dirty="0" smtClean="0"/>
              <a:t>HROK-a</a:t>
            </a:r>
            <a:r>
              <a:rPr lang="hr-HR" sz="1800" dirty="0" smtClean="0"/>
              <a:t> </a:t>
            </a:r>
            <a:r>
              <a:rPr lang="en-US" sz="1800" dirty="0" smtClean="0"/>
              <a:t>– </a:t>
            </a:r>
            <a:r>
              <a:rPr lang="en-US" sz="1800" dirty="0" err="1"/>
              <a:t>sadrži</a:t>
            </a:r>
            <a:r>
              <a:rPr lang="en-US" sz="1800" dirty="0"/>
              <a:t> </a:t>
            </a:r>
            <a:r>
              <a:rPr lang="en-US" sz="1800" dirty="0" err="1"/>
              <a:t>informacije</a:t>
            </a:r>
            <a:r>
              <a:rPr lang="en-US" sz="1800" dirty="0"/>
              <a:t> o </a:t>
            </a:r>
            <a:r>
              <a:rPr lang="en-US" sz="1800" dirty="0" err="1" smtClean="0"/>
              <a:t>svim</a:t>
            </a:r>
            <a:r>
              <a:rPr lang="hr-HR" sz="1800" dirty="0" smtClean="0"/>
              <a:t> </a:t>
            </a:r>
            <a:r>
              <a:rPr lang="en-US" sz="1800" dirty="0" err="1" smtClean="0"/>
              <a:t>kreditnim</a:t>
            </a:r>
            <a:r>
              <a:rPr lang="en-US" sz="1800" dirty="0" smtClean="0"/>
              <a:t> </a:t>
            </a:r>
            <a:r>
              <a:rPr lang="en-US" sz="1800" dirty="0" err="1" smtClean="0"/>
              <a:t>zaduženjima</a:t>
            </a:r>
            <a:r>
              <a:rPr lang="hr-HR" sz="1800" dirty="0" smtClean="0"/>
              <a:t> </a:t>
            </a:r>
            <a:r>
              <a:rPr lang="en-US" sz="1800" dirty="0" smtClean="0"/>
              <a:t>(</a:t>
            </a:r>
            <a:r>
              <a:rPr lang="en-US" sz="1800" dirty="0" err="1"/>
              <a:t>krediti</a:t>
            </a:r>
            <a:r>
              <a:rPr lang="en-US" sz="1800" dirty="0"/>
              <a:t>, </a:t>
            </a:r>
            <a:r>
              <a:rPr lang="en-US" sz="1800" dirty="0" err="1" smtClean="0"/>
              <a:t>odobrena</a:t>
            </a:r>
            <a:r>
              <a:rPr lang="hr-HR" sz="1800" dirty="0" smtClean="0"/>
              <a:t>  p</a:t>
            </a:r>
            <a:r>
              <a:rPr lang="en-US" sz="1800" dirty="0" err="1" smtClean="0"/>
              <a:t>rekoračenja</a:t>
            </a:r>
            <a:r>
              <a:rPr lang="en-US" sz="1800" dirty="0" smtClean="0"/>
              <a:t> </a:t>
            </a:r>
            <a:r>
              <a:rPr lang="en-US" sz="1800" dirty="0" err="1"/>
              <a:t>po</a:t>
            </a:r>
            <a:r>
              <a:rPr lang="en-US" sz="1800" dirty="0"/>
              <a:t> </a:t>
            </a:r>
            <a:r>
              <a:rPr lang="en-US" sz="1800" dirty="0" err="1" smtClean="0"/>
              <a:t>tekućim</a:t>
            </a:r>
            <a:r>
              <a:rPr lang="hr-HR" sz="1800" dirty="0" smtClean="0"/>
              <a:t> </a:t>
            </a:r>
            <a:r>
              <a:rPr lang="en-US" sz="1800" dirty="0" err="1" smtClean="0"/>
              <a:t>računima</a:t>
            </a:r>
            <a:r>
              <a:rPr lang="en-US" sz="1800" dirty="0"/>
              <a:t>, </a:t>
            </a:r>
            <a:r>
              <a:rPr lang="en-US" sz="1800" dirty="0" err="1"/>
              <a:t>limiti</a:t>
            </a:r>
            <a:r>
              <a:rPr lang="en-US" sz="1800" dirty="0"/>
              <a:t> </a:t>
            </a:r>
            <a:r>
              <a:rPr lang="en-US" sz="1800" dirty="0" err="1" smtClean="0"/>
              <a:t>po</a:t>
            </a:r>
            <a:r>
              <a:rPr lang="hr-HR" sz="1800" dirty="0" smtClean="0"/>
              <a:t> </a:t>
            </a:r>
            <a:r>
              <a:rPr lang="en-US" sz="1800" dirty="0" smtClean="0"/>
              <a:t>revolving </a:t>
            </a:r>
            <a:r>
              <a:rPr lang="en-US" sz="1800" dirty="0" err="1"/>
              <a:t>kartici</a:t>
            </a:r>
            <a:r>
              <a:rPr lang="en-US" sz="1800" dirty="0"/>
              <a:t>, </a:t>
            </a:r>
            <a:r>
              <a:rPr lang="en-US" sz="1800" dirty="0" err="1" smtClean="0"/>
              <a:t>zaduženja</a:t>
            </a:r>
            <a:r>
              <a:rPr lang="hr-HR" sz="1800" dirty="0" smtClean="0"/>
              <a:t> p</a:t>
            </a:r>
            <a:r>
              <a:rPr lang="en-US" sz="1800" dirty="0" smtClean="0"/>
              <a:t>o </a:t>
            </a:r>
            <a:r>
              <a:rPr lang="en-US" sz="1800" dirty="0" err="1"/>
              <a:t>kreditnim</a:t>
            </a:r>
            <a:r>
              <a:rPr lang="en-US" sz="1800" dirty="0"/>
              <a:t> </a:t>
            </a:r>
            <a:r>
              <a:rPr lang="en-US" sz="1800" dirty="0" err="1"/>
              <a:t>karticama</a:t>
            </a:r>
            <a:r>
              <a:rPr lang="en-US" sz="1800" dirty="0" smtClean="0"/>
              <a:t>)</a:t>
            </a:r>
            <a:r>
              <a:rPr lang="hr-HR" sz="1800" dirty="0" smtClean="0"/>
              <a:t> </a:t>
            </a:r>
            <a:r>
              <a:rPr lang="en-US" sz="1800" dirty="0" err="1" smtClean="0"/>
              <a:t>klijenata</a:t>
            </a:r>
            <a:r>
              <a:rPr lang="en-US" sz="1800" dirty="0" smtClean="0"/>
              <a:t> </a:t>
            </a:r>
            <a:r>
              <a:rPr lang="en-US" sz="1800" dirty="0" err="1"/>
              <a:t>fizičkih</a:t>
            </a:r>
            <a:r>
              <a:rPr lang="en-US" sz="1800" dirty="0"/>
              <a:t> </a:t>
            </a:r>
            <a:r>
              <a:rPr lang="en-US" sz="1800" dirty="0" err="1"/>
              <a:t>osoba</a:t>
            </a:r>
            <a:r>
              <a:rPr lang="en-US" sz="1800" dirty="0"/>
              <a:t> </a:t>
            </a:r>
            <a:r>
              <a:rPr lang="en-US" sz="1800" dirty="0" smtClean="0"/>
              <a:t>u</a:t>
            </a:r>
            <a:r>
              <a:rPr lang="hr-HR" sz="1800" dirty="0" smtClean="0"/>
              <a:t> </a:t>
            </a:r>
            <a:r>
              <a:rPr lang="en-US" sz="1800" dirty="0" err="1" smtClean="0"/>
              <a:t>financijskim</a:t>
            </a:r>
            <a:r>
              <a:rPr lang="en-US" sz="1800" dirty="0" smtClean="0"/>
              <a:t> </a:t>
            </a:r>
            <a:r>
              <a:rPr lang="en-US" sz="1800" dirty="0" err="1" smtClean="0"/>
              <a:t>institucijama</a:t>
            </a:r>
            <a:r>
              <a:rPr lang="hr-HR" sz="1800" dirty="0" smtClean="0"/>
              <a:t> </a:t>
            </a:r>
            <a:r>
              <a:rPr lang="en-US" sz="1800" dirty="0" err="1" smtClean="0"/>
              <a:t>koje</a:t>
            </a:r>
            <a:r>
              <a:rPr lang="en-US" sz="1800" dirty="0" smtClean="0"/>
              <a:t> </a:t>
            </a:r>
            <a:r>
              <a:rPr lang="en-US" sz="1800" dirty="0" err="1"/>
              <a:t>su</a:t>
            </a:r>
            <a:r>
              <a:rPr lang="en-US" sz="1800" dirty="0"/>
              <a:t> </a:t>
            </a:r>
            <a:r>
              <a:rPr lang="en-US" sz="1800" dirty="0" err="1"/>
              <a:t>korisnici</a:t>
            </a:r>
            <a:r>
              <a:rPr lang="en-US" sz="1800" dirty="0"/>
              <a:t> HROK-a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79063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Primjer</a:t>
            </a:r>
            <a:r>
              <a:rPr lang="en-US" dirty="0"/>
              <a:t> </a:t>
            </a:r>
            <a:r>
              <a:rPr lang="en-US" dirty="0" err="1"/>
              <a:t>izračuna</a:t>
            </a:r>
            <a:r>
              <a:rPr lang="en-US" dirty="0"/>
              <a:t> </a:t>
            </a:r>
            <a:r>
              <a:rPr lang="en-US" dirty="0" err="1"/>
              <a:t>kreditne</a:t>
            </a:r>
            <a:r>
              <a:rPr lang="en-US" dirty="0"/>
              <a:t> </a:t>
            </a:r>
            <a:r>
              <a:rPr lang="en-US" dirty="0" err="1"/>
              <a:t>sposobnosti</a:t>
            </a:r>
            <a:r>
              <a:rPr lang="en-US" dirty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0" i="1" dirty="0" err="1" smtClean="0"/>
              <a:t>Tražitelj</a:t>
            </a:r>
            <a:r>
              <a:rPr lang="en-US" b="0" i="1" dirty="0" smtClean="0"/>
              <a:t> </a:t>
            </a:r>
            <a:r>
              <a:rPr lang="en-US" b="0" i="1" dirty="0" err="1" smtClean="0"/>
              <a:t>kredita</a:t>
            </a:r>
            <a:r>
              <a:rPr lang="en-US" b="0" i="1" dirty="0" smtClean="0"/>
              <a:t> </a:t>
            </a:r>
            <a:r>
              <a:rPr lang="en-US" b="0" i="1" dirty="0" err="1" smtClean="0"/>
              <a:t>ima</a:t>
            </a:r>
            <a:r>
              <a:rPr lang="en-US" b="0" i="1" dirty="0" smtClean="0"/>
              <a:t> </a:t>
            </a:r>
            <a:r>
              <a:rPr lang="en-US" b="0" i="1" dirty="0" err="1" smtClean="0"/>
              <a:t>primanja</a:t>
            </a:r>
            <a:r>
              <a:rPr lang="en-US" b="0" i="1" dirty="0" smtClean="0"/>
              <a:t> u </a:t>
            </a:r>
            <a:r>
              <a:rPr lang="en-US" b="0" i="1" dirty="0" err="1" smtClean="0"/>
              <a:t>visini</a:t>
            </a:r>
            <a:r>
              <a:rPr lang="en-US" b="0" i="1" dirty="0" smtClean="0"/>
              <a:t> od 7000 </a:t>
            </a:r>
            <a:r>
              <a:rPr lang="en-US" b="0" i="1" dirty="0" err="1" smtClean="0"/>
              <a:t>kuna</a:t>
            </a:r>
            <a:r>
              <a:rPr lang="en-US" b="0" i="1" dirty="0" smtClean="0"/>
              <a:t>. </a:t>
            </a:r>
            <a:r>
              <a:rPr lang="en-US" b="0" i="1" dirty="0" err="1" smtClean="0"/>
              <a:t>Korisnik</a:t>
            </a:r>
            <a:r>
              <a:rPr lang="en-US" b="0" i="1" dirty="0" smtClean="0"/>
              <a:t> je </a:t>
            </a:r>
            <a:r>
              <a:rPr lang="en-US" b="0" i="1" dirty="0" err="1" smtClean="0"/>
              <a:t>gotovinskog</a:t>
            </a:r>
            <a:r>
              <a:rPr lang="en-US" b="0" i="1" dirty="0" smtClean="0"/>
              <a:t> </a:t>
            </a:r>
            <a:r>
              <a:rPr lang="en-US" b="0" i="1" dirty="0" err="1" smtClean="0"/>
              <a:t>kredita</a:t>
            </a:r>
            <a:r>
              <a:rPr lang="hr-HR" b="0" i="1" dirty="0" smtClean="0"/>
              <a:t> </a:t>
            </a:r>
            <a:r>
              <a:rPr lang="en-US" b="0" i="1" dirty="0" smtClean="0"/>
              <a:t>s </a:t>
            </a:r>
            <a:r>
              <a:rPr lang="en-US" b="0" i="1" dirty="0" err="1" smtClean="0"/>
              <a:t>anuitetom</a:t>
            </a:r>
            <a:r>
              <a:rPr lang="en-US" b="0" i="1" dirty="0" smtClean="0"/>
              <a:t> u </a:t>
            </a:r>
            <a:r>
              <a:rPr lang="en-US" b="0" i="1" dirty="0" err="1" smtClean="0"/>
              <a:t>iznosu</a:t>
            </a:r>
            <a:r>
              <a:rPr lang="en-US" b="0" i="1" dirty="0" smtClean="0"/>
              <a:t> od 1200 </a:t>
            </a:r>
            <a:r>
              <a:rPr lang="en-US" b="0" i="1" dirty="0" err="1" smtClean="0"/>
              <a:t>kuna</a:t>
            </a:r>
            <a:r>
              <a:rPr lang="en-US" b="0" i="1" dirty="0" smtClean="0"/>
              <a:t>. </a:t>
            </a:r>
            <a:r>
              <a:rPr lang="en-US" b="0" i="1" dirty="0" err="1" smtClean="0"/>
              <a:t>Poslovno</a:t>
            </a:r>
            <a:r>
              <a:rPr lang="en-US" b="0" i="1" dirty="0" smtClean="0"/>
              <a:t> </a:t>
            </a:r>
            <a:r>
              <a:rPr lang="en-US" b="0" i="1" dirty="0" err="1" smtClean="0"/>
              <a:t>pravilo</a:t>
            </a:r>
            <a:r>
              <a:rPr lang="en-US" b="0" i="1" dirty="0" smtClean="0"/>
              <a:t> </a:t>
            </a:r>
            <a:r>
              <a:rPr lang="en-US" b="0" i="1" dirty="0" err="1" smtClean="0"/>
              <a:t>banke</a:t>
            </a:r>
            <a:r>
              <a:rPr lang="en-US" b="0" i="1" dirty="0" smtClean="0"/>
              <a:t> je minimum </a:t>
            </a:r>
            <a:r>
              <a:rPr lang="en-US" b="0" i="1" dirty="0" err="1" smtClean="0"/>
              <a:t>primanja</a:t>
            </a:r>
            <a:r>
              <a:rPr lang="hr-HR" b="0" i="1" dirty="0" smtClean="0"/>
              <a:t> </a:t>
            </a:r>
            <a:r>
              <a:rPr lang="en-US" b="0" i="1" dirty="0" err="1" smtClean="0"/>
              <a:t>nakon</a:t>
            </a:r>
            <a:r>
              <a:rPr lang="en-US" b="0" i="1" dirty="0" smtClean="0"/>
              <a:t> </a:t>
            </a:r>
            <a:r>
              <a:rPr lang="en-US" b="0" i="1" dirty="0" err="1" smtClean="0"/>
              <a:t>svih</a:t>
            </a:r>
            <a:r>
              <a:rPr lang="en-US" b="0" i="1" dirty="0" smtClean="0"/>
              <a:t> </a:t>
            </a:r>
            <a:r>
              <a:rPr lang="en-US" b="0" i="1" dirty="0" err="1" smtClean="0"/>
              <a:t>obustava</a:t>
            </a:r>
            <a:r>
              <a:rPr lang="en-US" b="0" i="1" dirty="0" smtClean="0"/>
              <a:t> </a:t>
            </a:r>
            <a:r>
              <a:rPr lang="en-US" b="0" i="1" dirty="0" err="1" smtClean="0"/>
              <a:t>i</a:t>
            </a:r>
            <a:r>
              <a:rPr lang="en-US" b="0" i="1" dirty="0" smtClean="0"/>
              <a:t> </a:t>
            </a:r>
            <a:r>
              <a:rPr lang="en-US" b="0" i="1" dirty="0" err="1" smtClean="0"/>
              <a:t>umanjenja</a:t>
            </a:r>
            <a:r>
              <a:rPr lang="en-US" b="0" i="1" dirty="0" smtClean="0"/>
              <a:t> </a:t>
            </a:r>
            <a:r>
              <a:rPr lang="en-US" b="0" i="1" dirty="0" err="1" smtClean="0"/>
              <a:t>za</a:t>
            </a:r>
            <a:r>
              <a:rPr lang="en-US" b="0" i="1" dirty="0" smtClean="0"/>
              <a:t> </a:t>
            </a:r>
            <a:r>
              <a:rPr lang="en-US" b="0" i="1" dirty="0" err="1" smtClean="0"/>
              <a:t>novu</a:t>
            </a:r>
            <a:r>
              <a:rPr lang="en-US" b="0" i="1" dirty="0" smtClean="0"/>
              <a:t> </a:t>
            </a:r>
            <a:r>
              <a:rPr lang="en-US" b="0" i="1" dirty="0" err="1" smtClean="0"/>
              <a:t>obvezu</a:t>
            </a:r>
            <a:r>
              <a:rPr lang="en-US" b="0" i="1" dirty="0" smtClean="0"/>
              <a:t> 3500 </a:t>
            </a:r>
            <a:r>
              <a:rPr lang="en-US" b="0" i="1" dirty="0" err="1" smtClean="0"/>
              <a:t>kuna</a:t>
            </a:r>
            <a:r>
              <a:rPr lang="en-US" b="0" i="1" dirty="0" smtClean="0"/>
              <a:t>. Koji je </a:t>
            </a:r>
            <a:r>
              <a:rPr lang="en-US" b="0" i="1" dirty="0" err="1" smtClean="0"/>
              <a:t>maksimalni</a:t>
            </a:r>
            <a:r>
              <a:rPr lang="hr-HR" b="0" i="1" dirty="0" smtClean="0"/>
              <a:t> </a:t>
            </a:r>
            <a:r>
              <a:rPr lang="en-US" b="0" i="1" dirty="0" err="1" smtClean="0"/>
              <a:t>iznos</a:t>
            </a:r>
            <a:r>
              <a:rPr lang="en-US" b="0" i="1" dirty="0" smtClean="0"/>
              <a:t> </a:t>
            </a:r>
            <a:r>
              <a:rPr lang="en-US" b="0" i="1" dirty="0" err="1" smtClean="0"/>
              <a:t>novog</a:t>
            </a:r>
            <a:r>
              <a:rPr lang="en-US" b="0" i="1" dirty="0" smtClean="0"/>
              <a:t> </a:t>
            </a:r>
            <a:r>
              <a:rPr lang="en-US" b="0" i="1" dirty="0" err="1" smtClean="0"/>
              <a:t>mjesečnog</a:t>
            </a:r>
            <a:r>
              <a:rPr lang="en-US" b="0" i="1" dirty="0" smtClean="0"/>
              <a:t> </a:t>
            </a:r>
            <a:r>
              <a:rPr lang="en-US" b="0" i="1" dirty="0" err="1" smtClean="0"/>
              <a:t>anuiteta</a:t>
            </a:r>
            <a:r>
              <a:rPr lang="en-US" b="0" i="1" dirty="0" smtClean="0"/>
              <a:t> da bi </a:t>
            </a:r>
            <a:r>
              <a:rPr lang="en-US" b="0" i="1" dirty="0" err="1" smtClean="0"/>
              <a:t>klijent</a:t>
            </a:r>
            <a:r>
              <a:rPr lang="en-US" b="0" i="1" dirty="0" smtClean="0"/>
              <a:t> bio </a:t>
            </a:r>
            <a:r>
              <a:rPr lang="en-US" b="0" i="1" dirty="0" err="1" smtClean="0"/>
              <a:t>kreditno</a:t>
            </a:r>
            <a:r>
              <a:rPr lang="en-US" b="0" i="1" dirty="0" smtClean="0"/>
              <a:t> </a:t>
            </a:r>
            <a:r>
              <a:rPr lang="en-US" b="0" i="1" dirty="0" err="1" smtClean="0"/>
              <a:t>sposoban</a:t>
            </a:r>
            <a:r>
              <a:rPr lang="en-US" b="0" i="1" dirty="0" smtClean="0"/>
              <a:t>?</a:t>
            </a:r>
            <a:r>
              <a:rPr lang="hr-HR" b="0" i="1" dirty="0" smtClean="0"/>
              <a:t> </a:t>
            </a:r>
          </a:p>
          <a:p>
            <a:r>
              <a:rPr lang="en-US" b="0" i="1" dirty="0" err="1" smtClean="0"/>
              <a:t>Tražitelj</a:t>
            </a:r>
            <a:r>
              <a:rPr lang="en-US" b="0" i="1" dirty="0" smtClean="0"/>
              <a:t> </a:t>
            </a:r>
            <a:r>
              <a:rPr lang="en-US" b="0" i="1" dirty="0" err="1" smtClean="0"/>
              <a:t>kredita</a:t>
            </a:r>
            <a:r>
              <a:rPr lang="en-US" b="0" i="1" dirty="0" smtClean="0"/>
              <a:t> </a:t>
            </a:r>
            <a:r>
              <a:rPr lang="en-US" b="0" i="1" dirty="0" err="1" smtClean="0"/>
              <a:t>ima</a:t>
            </a:r>
            <a:r>
              <a:rPr lang="en-US" b="0" i="1" dirty="0" smtClean="0"/>
              <a:t> </a:t>
            </a:r>
            <a:r>
              <a:rPr lang="en-US" b="0" i="1" dirty="0" err="1" smtClean="0"/>
              <a:t>primanja</a:t>
            </a:r>
            <a:r>
              <a:rPr lang="en-US" b="0" i="1" dirty="0" smtClean="0"/>
              <a:t> u </a:t>
            </a:r>
            <a:r>
              <a:rPr lang="en-US" b="0" i="1" dirty="0" err="1" smtClean="0"/>
              <a:t>visini</a:t>
            </a:r>
            <a:r>
              <a:rPr lang="en-US" b="0" i="1" dirty="0" smtClean="0"/>
              <a:t> od 5500 </a:t>
            </a:r>
            <a:r>
              <a:rPr lang="en-US" b="0" i="1" dirty="0" err="1" smtClean="0"/>
              <a:t>kuna</a:t>
            </a:r>
            <a:r>
              <a:rPr lang="en-US" b="0" i="1" dirty="0" smtClean="0"/>
              <a:t>. </a:t>
            </a:r>
            <a:r>
              <a:rPr lang="en-US" b="0" i="1" dirty="0" err="1" smtClean="0"/>
              <a:t>Korisnik</a:t>
            </a:r>
            <a:r>
              <a:rPr lang="en-US" b="0" i="1" dirty="0" smtClean="0"/>
              <a:t> je </a:t>
            </a:r>
            <a:r>
              <a:rPr lang="en-US" b="0" i="1" dirty="0" err="1" smtClean="0"/>
              <a:t>gotovinskog</a:t>
            </a:r>
            <a:r>
              <a:rPr lang="hr-HR" b="0" i="1" dirty="0" smtClean="0"/>
              <a:t> </a:t>
            </a:r>
            <a:r>
              <a:rPr lang="en-US" b="0" i="1" dirty="0" err="1" smtClean="0"/>
              <a:t>kredita</a:t>
            </a:r>
            <a:r>
              <a:rPr lang="en-US" b="0" i="1" dirty="0" smtClean="0"/>
              <a:t> s </a:t>
            </a:r>
            <a:r>
              <a:rPr lang="en-US" b="0" i="1" dirty="0" err="1" smtClean="0"/>
              <a:t>anuitetom</a:t>
            </a:r>
            <a:r>
              <a:rPr lang="en-US" b="0" i="1" dirty="0" smtClean="0"/>
              <a:t> u </a:t>
            </a:r>
            <a:r>
              <a:rPr lang="en-US" b="0" i="1" dirty="0" err="1" smtClean="0"/>
              <a:t>iznosu</a:t>
            </a:r>
            <a:r>
              <a:rPr lang="en-US" b="0" i="1" dirty="0" smtClean="0"/>
              <a:t> od 1000 </a:t>
            </a:r>
            <a:r>
              <a:rPr lang="en-US" b="0" i="1" dirty="0" err="1" smtClean="0"/>
              <a:t>kuna</a:t>
            </a:r>
            <a:r>
              <a:rPr lang="en-US" b="0" i="1" dirty="0" smtClean="0"/>
              <a:t> </a:t>
            </a:r>
            <a:r>
              <a:rPr lang="en-US" b="0" i="1" dirty="0" err="1" smtClean="0"/>
              <a:t>i</a:t>
            </a:r>
            <a:r>
              <a:rPr lang="en-US" b="0" i="1" dirty="0" smtClean="0"/>
              <a:t> </a:t>
            </a:r>
            <a:r>
              <a:rPr lang="en-US" b="0" i="1" dirty="0" err="1" smtClean="0"/>
              <a:t>potrošačkog</a:t>
            </a:r>
            <a:r>
              <a:rPr lang="en-US" b="0" i="1" dirty="0" smtClean="0"/>
              <a:t> u </a:t>
            </a:r>
            <a:r>
              <a:rPr lang="en-US" b="0" i="1" dirty="0" err="1" smtClean="0"/>
              <a:t>iznosu</a:t>
            </a:r>
            <a:r>
              <a:rPr lang="en-US" b="0" i="1" dirty="0" smtClean="0"/>
              <a:t> od 500 </a:t>
            </a:r>
            <a:r>
              <a:rPr lang="en-US" b="0" i="1" dirty="0" err="1" smtClean="0"/>
              <a:t>kuna</a:t>
            </a:r>
            <a:r>
              <a:rPr lang="en-US" b="0" i="1" dirty="0" smtClean="0"/>
              <a:t>.</a:t>
            </a:r>
            <a:r>
              <a:rPr lang="hr-HR" b="0" i="1" dirty="0" smtClean="0"/>
              <a:t> </a:t>
            </a:r>
            <a:r>
              <a:rPr lang="en-US" b="0" i="1" dirty="0" err="1" smtClean="0"/>
              <a:t>Poslovno</a:t>
            </a:r>
            <a:r>
              <a:rPr lang="en-US" b="0" i="1" dirty="0" smtClean="0"/>
              <a:t> </a:t>
            </a:r>
            <a:r>
              <a:rPr lang="en-US" b="0" i="1" dirty="0" err="1" smtClean="0"/>
              <a:t>pravilo</a:t>
            </a:r>
            <a:r>
              <a:rPr lang="en-US" b="0" i="1" dirty="0" smtClean="0"/>
              <a:t> </a:t>
            </a:r>
            <a:r>
              <a:rPr lang="en-US" b="0" i="1" dirty="0" err="1" smtClean="0"/>
              <a:t>banke</a:t>
            </a:r>
            <a:r>
              <a:rPr lang="en-US" b="0" i="1" dirty="0" smtClean="0"/>
              <a:t> je minimum </a:t>
            </a:r>
            <a:r>
              <a:rPr lang="en-US" b="0" i="1" dirty="0" err="1" smtClean="0"/>
              <a:t>primanja</a:t>
            </a:r>
            <a:r>
              <a:rPr lang="en-US" b="0" i="1" dirty="0" smtClean="0"/>
              <a:t> </a:t>
            </a:r>
            <a:r>
              <a:rPr lang="en-US" b="0" i="1" dirty="0" err="1" smtClean="0"/>
              <a:t>nakon</a:t>
            </a:r>
            <a:r>
              <a:rPr lang="en-US" b="0" i="1" dirty="0" smtClean="0"/>
              <a:t> </a:t>
            </a:r>
            <a:r>
              <a:rPr lang="en-US" b="0" i="1" dirty="0" err="1" smtClean="0"/>
              <a:t>svih</a:t>
            </a:r>
            <a:r>
              <a:rPr lang="en-US" b="0" i="1" dirty="0" smtClean="0"/>
              <a:t> </a:t>
            </a:r>
            <a:r>
              <a:rPr lang="en-US" b="0" i="1" dirty="0" err="1" smtClean="0"/>
              <a:t>obustava</a:t>
            </a:r>
            <a:r>
              <a:rPr lang="en-US" b="0" i="1" dirty="0" smtClean="0"/>
              <a:t> </a:t>
            </a:r>
            <a:r>
              <a:rPr lang="en-US" b="0" i="1" dirty="0" err="1" smtClean="0"/>
              <a:t>i</a:t>
            </a:r>
            <a:r>
              <a:rPr lang="en-US" b="0" i="1" dirty="0" smtClean="0"/>
              <a:t> </a:t>
            </a:r>
            <a:r>
              <a:rPr lang="en-US" b="0" i="1" dirty="0" err="1" smtClean="0"/>
              <a:t>umanjenja</a:t>
            </a:r>
            <a:r>
              <a:rPr lang="en-US" b="0" i="1" dirty="0" smtClean="0"/>
              <a:t> </a:t>
            </a:r>
            <a:r>
              <a:rPr lang="en-US" b="0" i="1" dirty="0" err="1" smtClean="0"/>
              <a:t>za</a:t>
            </a:r>
            <a:r>
              <a:rPr lang="hr-HR" b="0" i="1" dirty="0" smtClean="0"/>
              <a:t> </a:t>
            </a:r>
            <a:r>
              <a:rPr lang="en-US" b="0" i="1" dirty="0" err="1" smtClean="0"/>
              <a:t>novu</a:t>
            </a:r>
            <a:r>
              <a:rPr lang="en-US" b="0" i="1" dirty="0" smtClean="0"/>
              <a:t> </a:t>
            </a:r>
            <a:r>
              <a:rPr lang="en-US" b="0" i="1" dirty="0" err="1" smtClean="0"/>
              <a:t>obvezu</a:t>
            </a:r>
            <a:r>
              <a:rPr lang="en-US" b="0" i="1" dirty="0" smtClean="0"/>
              <a:t> 3500 </a:t>
            </a:r>
            <a:r>
              <a:rPr lang="en-US" b="0" i="1" dirty="0" err="1" smtClean="0"/>
              <a:t>kuna</a:t>
            </a:r>
            <a:r>
              <a:rPr lang="en-US" b="0" i="1" dirty="0" smtClean="0"/>
              <a:t>. Koji je </a:t>
            </a:r>
            <a:r>
              <a:rPr lang="en-US" b="0" i="1" dirty="0" err="1" smtClean="0"/>
              <a:t>maksimalni</a:t>
            </a:r>
            <a:r>
              <a:rPr lang="en-US" b="0" i="1" dirty="0" smtClean="0"/>
              <a:t> </a:t>
            </a:r>
            <a:r>
              <a:rPr lang="en-US" b="0" i="1" dirty="0" err="1" smtClean="0"/>
              <a:t>iznos</a:t>
            </a:r>
            <a:r>
              <a:rPr lang="en-US" b="0" i="1" dirty="0" smtClean="0"/>
              <a:t> </a:t>
            </a:r>
            <a:r>
              <a:rPr lang="en-US" b="0" i="1" dirty="0" err="1" smtClean="0"/>
              <a:t>novog</a:t>
            </a:r>
            <a:r>
              <a:rPr lang="en-US" b="0" i="1" dirty="0" smtClean="0"/>
              <a:t> </a:t>
            </a:r>
            <a:r>
              <a:rPr lang="en-US" b="0" i="1" dirty="0" err="1" smtClean="0"/>
              <a:t>mjesečnog</a:t>
            </a:r>
            <a:r>
              <a:rPr lang="en-US" b="0" i="1" dirty="0" smtClean="0"/>
              <a:t> </a:t>
            </a:r>
            <a:r>
              <a:rPr lang="en-US" b="0" i="1" dirty="0" err="1" smtClean="0"/>
              <a:t>anuiteta</a:t>
            </a:r>
            <a:r>
              <a:rPr lang="en-US" b="0" i="1" dirty="0" smtClean="0"/>
              <a:t> </a:t>
            </a:r>
            <a:r>
              <a:rPr lang="hr-HR" b="0" i="1" dirty="0" smtClean="0"/>
              <a:t> </a:t>
            </a:r>
            <a:r>
              <a:rPr lang="en-US" b="0" i="1" dirty="0" smtClean="0"/>
              <a:t>da bi</a:t>
            </a:r>
            <a:r>
              <a:rPr lang="hr-HR" b="0" i="1" dirty="0" smtClean="0"/>
              <a:t> </a:t>
            </a:r>
            <a:r>
              <a:rPr lang="en-US" b="0" i="1" dirty="0" err="1" smtClean="0"/>
              <a:t>klijent</a:t>
            </a:r>
            <a:r>
              <a:rPr lang="en-US" b="0" i="1" dirty="0" smtClean="0"/>
              <a:t> bio </a:t>
            </a:r>
            <a:r>
              <a:rPr lang="en-US" b="0" i="1" dirty="0" err="1" smtClean="0"/>
              <a:t>kreditno</a:t>
            </a:r>
            <a:r>
              <a:rPr lang="en-US" b="0" i="1" dirty="0" smtClean="0"/>
              <a:t> </a:t>
            </a:r>
            <a:r>
              <a:rPr lang="en-US" b="0" i="1" dirty="0" err="1" smtClean="0"/>
              <a:t>sposoban</a:t>
            </a:r>
            <a:r>
              <a:rPr lang="en-US" b="0" i="1" dirty="0" smtClean="0"/>
              <a:t>?</a:t>
            </a:r>
            <a:endParaRPr lang="hr-HR" b="0" i="1" dirty="0" smtClean="0"/>
          </a:p>
          <a:p>
            <a:endParaRPr lang="hr-HR" b="0" i="1" dirty="0"/>
          </a:p>
          <a:p>
            <a:endParaRPr lang="en-US" b="0" dirty="0"/>
          </a:p>
          <a:p>
            <a:pPr marL="685800" lvl="4" indent="0">
              <a:buNone/>
            </a:pPr>
            <a:r>
              <a:rPr lang="hr-HR" b="0" dirty="0" smtClean="0"/>
              <a:t>I</a:t>
            </a:r>
            <a:r>
              <a:rPr lang="es-ES" b="0" dirty="0" err="1" smtClean="0"/>
              <a:t>znos</a:t>
            </a:r>
            <a:r>
              <a:rPr lang="es-ES" b="0" dirty="0" smtClean="0"/>
              <a:t> </a:t>
            </a:r>
            <a:r>
              <a:rPr lang="es-ES" b="0" dirty="0" err="1"/>
              <a:t>primanja</a:t>
            </a:r>
            <a:r>
              <a:rPr lang="es-ES" b="0" dirty="0"/>
              <a:t> (u </a:t>
            </a:r>
            <a:r>
              <a:rPr lang="es-ES" b="0" dirty="0" err="1"/>
              <a:t>kn</a:t>
            </a:r>
            <a:r>
              <a:rPr lang="es-ES" b="0" dirty="0"/>
              <a:t>) 	</a:t>
            </a:r>
            <a:r>
              <a:rPr lang="hr-HR" b="0" dirty="0" smtClean="0"/>
              <a:t>	</a:t>
            </a:r>
            <a:r>
              <a:rPr lang="es-ES" b="0" dirty="0" smtClean="0"/>
              <a:t>7000 </a:t>
            </a:r>
            <a:r>
              <a:rPr lang="es-ES" b="0" dirty="0"/>
              <a:t>	5500 	</a:t>
            </a:r>
          </a:p>
          <a:p>
            <a:pPr marL="685800" lvl="4" indent="0">
              <a:buNone/>
            </a:pPr>
            <a:r>
              <a:rPr lang="en-US" b="0" dirty="0" err="1"/>
              <a:t>Obustava</a:t>
            </a:r>
            <a:r>
              <a:rPr lang="en-US" b="0" dirty="0"/>
              <a:t> 1 	</a:t>
            </a:r>
            <a:r>
              <a:rPr lang="hr-HR" b="0" dirty="0" smtClean="0"/>
              <a:t>		</a:t>
            </a:r>
            <a:r>
              <a:rPr lang="en-US" b="0" dirty="0" smtClean="0"/>
              <a:t>1200 </a:t>
            </a:r>
            <a:r>
              <a:rPr lang="en-US" b="0" dirty="0"/>
              <a:t>	500 	</a:t>
            </a:r>
          </a:p>
          <a:p>
            <a:pPr marL="685800" lvl="4" indent="0">
              <a:buNone/>
            </a:pPr>
            <a:r>
              <a:rPr lang="en-US" b="0" dirty="0" err="1"/>
              <a:t>Obustava</a:t>
            </a:r>
            <a:r>
              <a:rPr lang="en-US" b="0" dirty="0"/>
              <a:t> 2 	</a:t>
            </a:r>
            <a:r>
              <a:rPr lang="hr-HR" b="0" dirty="0" smtClean="0"/>
              <a:t>		</a:t>
            </a:r>
            <a:r>
              <a:rPr lang="en-US" b="0" dirty="0" smtClean="0"/>
              <a:t>– </a:t>
            </a:r>
            <a:r>
              <a:rPr lang="en-US" b="0" dirty="0"/>
              <a:t>	1000 	</a:t>
            </a:r>
          </a:p>
          <a:p>
            <a:pPr marL="685800" lvl="4" indent="0">
              <a:buNone/>
            </a:pPr>
            <a:r>
              <a:rPr lang="en-US" b="0" dirty="0" err="1"/>
              <a:t>Primanja</a:t>
            </a:r>
            <a:r>
              <a:rPr lang="en-US" b="0" dirty="0"/>
              <a:t> – </a:t>
            </a:r>
            <a:r>
              <a:rPr lang="en-US" b="0" dirty="0" err="1"/>
              <a:t>obustave</a:t>
            </a:r>
            <a:r>
              <a:rPr lang="en-US" b="0" dirty="0"/>
              <a:t> 	</a:t>
            </a:r>
            <a:r>
              <a:rPr lang="hr-HR" b="0" dirty="0" smtClean="0"/>
              <a:t>	</a:t>
            </a:r>
            <a:r>
              <a:rPr lang="en-US" b="0" dirty="0" smtClean="0"/>
              <a:t>5800 </a:t>
            </a:r>
            <a:r>
              <a:rPr lang="en-US" b="0" dirty="0"/>
              <a:t>	4000 	</a:t>
            </a:r>
          </a:p>
          <a:p>
            <a:pPr marL="685800" lvl="4" indent="0">
              <a:buNone/>
            </a:pPr>
            <a:r>
              <a:rPr lang="en-US" b="0" dirty="0"/>
              <a:t>Minimum </a:t>
            </a:r>
            <a:r>
              <a:rPr lang="en-US" b="0" dirty="0" err="1"/>
              <a:t>primanja</a:t>
            </a:r>
            <a:r>
              <a:rPr lang="en-US" b="0" dirty="0"/>
              <a:t> 	</a:t>
            </a:r>
            <a:r>
              <a:rPr lang="hr-HR" b="0" dirty="0" smtClean="0"/>
              <a:t>	</a:t>
            </a:r>
            <a:r>
              <a:rPr lang="en-US" b="0" dirty="0" smtClean="0"/>
              <a:t>3500 </a:t>
            </a:r>
            <a:r>
              <a:rPr lang="en-US" b="0" dirty="0"/>
              <a:t>	3500 	</a:t>
            </a:r>
          </a:p>
          <a:p>
            <a:pPr marL="685800" lvl="4" indent="0">
              <a:buNone/>
            </a:pPr>
            <a:r>
              <a:rPr lang="pl-PL" b="0" dirty="0"/>
              <a:t>Slobodno za novi anuitet 	2200 	500 	</a:t>
            </a:r>
          </a:p>
          <a:p>
            <a:endParaRPr lang="en-US" b="0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9556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2.4. </a:t>
            </a:r>
            <a:r>
              <a:rPr lang="en-US" dirty="0" err="1"/>
              <a:t>Sklapanje</a:t>
            </a:r>
            <a:r>
              <a:rPr lang="en-US" dirty="0"/>
              <a:t> </a:t>
            </a:r>
            <a:r>
              <a:rPr lang="en-US" dirty="0" err="1"/>
              <a:t>ugovora</a:t>
            </a:r>
            <a:r>
              <a:rPr lang="en-US" dirty="0"/>
              <a:t> o </a:t>
            </a:r>
            <a:r>
              <a:rPr lang="en-US" dirty="0" err="1"/>
              <a:t>kreditu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1450037"/>
              </p:ext>
            </p:extLst>
          </p:nvPr>
        </p:nvGraphicFramePr>
        <p:xfrm>
          <a:off x="0" y="1100138"/>
          <a:ext cx="9036496" cy="5281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46765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2.5. </a:t>
            </a:r>
            <a:r>
              <a:rPr lang="en-US" dirty="0" err="1"/>
              <a:t>Isplata</a:t>
            </a:r>
            <a:r>
              <a:rPr lang="en-US" dirty="0"/>
              <a:t> </a:t>
            </a:r>
            <a:r>
              <a:rPr lang="en-US" dirty="0" err="1"/>
              <a:t>novčanih</a:t>
            </a:r>
            <a:r>
              <a:rPr lang="en-US" dirty="0"/>
              <a:t> </a:t>
            </a:r>
            <a:r>
              <a:rPr lang="en-US" dirty="0" err="1"/>
              <a:t>sredstava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800" dirty="0" err="1"/>
              <a:t>Ugovoreni</a:t>
            </a:r>
            <a:r>
              <a:rPr lang="en-US" sz="1800" dirty="0"/>
              <a:t> </a:t>
            </a:r>
            <a:r>
              <a:rPr lang="en-US" sz="1800" dirty="0" err="1"/>
              <a:t>kreditni</a:t>
            </a:r>
            <a:r>
              <a:rPr lang="en-US" sz="1800" dirty="0"/>
              <a:t> </a:t>
            </a:r>
            <a:r>
              <a:rPr lang="en-US" sz="1800" dirty="0" err="1"/>
              <a:t>plasman</a:t>
            </a:r>
            <a:r>
              <a:rPr lang="en-US" sz="1800" dirty="0"/>
              <a:t> </a:t>
            </a:r>
            <a:r>
              <a:rPr lang="en-US" sz="1800" dirty="0" err="1"/>
              <a:t>moguće</a:t>
            </a:r>
            <a:r>
              <a:rPr lang="en-US" sz="1800" dirty="0"/>
              <a:t> je </a:t>
            </a:r>
            <a:r>
              <a:rPr lang="en-US" sz="1800" dirty="0" err="1"/>
              <a:t>koristiti</a:t>
            </a:r>
            <a:r>
              <a:rPr lang="en-US" sz="1800" dirty="0"/>
              <a:t> </a:t>
            </a:r>
            <a:r>
              <a:rPr lang="en-US" sz="1800" dirty="0" err="1"/>
              <a:t>nakon</a:t>
            </a:r>
            <a:r>
              <a:rPr lang="en-US" sz="1800" dirty="0"/>
              <a:t> </a:t>
            </a:r>
            <a:r>
              <a:rPr lang="en-US" sz="1800" dirty="0" err="1"/>
              <a:t>što</a:t>
            </a:r>
            <a:r>
              <a:rPr lang="en-US" sz="1800" dirty="0"/>
              <a:t> je </a:t>
            </a:r>
            <a:r>
              <a:rPr lang="en-US" sz="1800" dirty="0" err="1"/>
              <a:t>potpisana</a:t>
            </a:r>
            <a:r>
              <a:rPr lang="en-US" sz="1800" dirty="0"/>
              <a:t> </a:t>
            </a:r>
            <a:r>
              <a:rPr lang="en-US" sz="1800" dirty="0" err="1" smtClean="0"/>
              <a:t>ugovorna</a:t>
            </a:r>
            <a:r>
              <a:rPr lang="hr-HR" sz="1800" dirty="0" smtClean="0"/>
              <a:t> </a:t>
            </a:r>
            <a:r>
              <a:rPr lang="en-US" sz="1800" dirty="0" err="1" smtClean="0"/>
              <a:t>dokumentacija</a:t>
            </a:r>
            <a:r>
              <a:rPr lang="en-US" sz="1800" dirty="0" smtClean="0"/>
              <a:t> </a:t>
            </a:r>
            <a:r>
              <a:rPr lang="en-US" sz="1800" dirty="0" err="1"/>
              <a:t>i</a:t>
            </a:r>
            <a:r>
              <a:rPr lang="en-US" sz="1800" dirty="0"/>
              <a:t> </a:t>
            </a:r>
            <a:r>
              <a:rPr lang="en-US" sz="1800" dirty="0" err="1"/>
              <a:t>prikupljeni</a:t>
            </a:r>
            <a:r>
              <a:rPr lang="en-US" sz="1800" dirty="0"/>
              <a:t> </a:t>
            </a:r>
            <a:r>
              <a:rPr lang="en-US" sz="1800" dirty="0" err="1"/>
              <a:t>svi</a:t>
            </a:r>
            <a:r>
              <a:rPr lang="en-US" sz="1800" dirty="0"/>
              <a:t> </a:t>
            </a:r>
            <a:r>
              <a:rPr lang="en-US" sz="1800" dirty="0" err="1"/>
              <a:t>instrumenti</a:t>
            </a:r>
            <a:r>
              <a:rPr lang="en-US" sz="1800" dirty="0"/>
              <a:t> </a:t>
            </a:r>
            <a:r>
              <a:rPr lang="en-US" sz="1800" dirty="0" err="1" smtClean="0"/>
              <a:t>osiguranja</a:t>
            </a:r>
            <a:endParaRPr lang="hr-HR" sz="1800" dirty="0" smtClean="0"/>
          </a:p>
          <a:p>
            <a:pPr>
              <a:buFont typeface="Wingdings" panose="05000000000000000000" pitchFamily="2" charset="2"/>
              <a:buChar char="§"/>
            </a:pPr>
            <a:endParaRPr lang="hr-HR" sz="18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 err="1" smtClean="0"/>
              <a:t>Ako</a:t>
            </a:r>
            <a:r>
              <a:rPr lang="en-US" sz="1800" dirty="0" smtClean="0"/>
              <a:t> </a:t>
            </a:r>
            <a:r>
              <a:rPr lang="en-US" sz="1800" dirty="0"/>
              <a:t>je </a:t>
            </a:r>
            <a:r>
              <a:rPr lang="en-US" sz="1800" dirty="0" err="1"/>
              <a:t>kredit</a:t>
            </a:r>
            <a:r>
              <a:rPr lang="en-US" sz="1800" dirty="0"/>
              <a:t> </a:t>
            </a:r>
            <a:r>
              <a:rPr lang="en-US" sz="1800" dirty="0" err="1"/>
              <a:t>odobren</a:t>
            </a:r>
            <a:r>
              <a:rPr lang="en-US" sz="1800" dirty="0"/>
              <a:t> </a:t>
            </a:r>
            <a:r>
              <a:rPr lang="en-US" sz="1800" dirty="0" err="1"/>
              <a:t>namjenski</a:t>
            </a:r>
            <a:r>
              <a:rPr lang="en-US" sz="1800" dirty="0"/>
              <a:t>, </a:t>
            </a:r>
            <a:r>
              <a:rPr lang="en-US" sz="1800" dirty="0" err="1"/>
              <a:t>sredstva</a:t>
            </a:r>
            <a:r>
              <a:rPr lang="en-US" sz="1800" dirty="0"/>
              <a:t> se </a:t>
            </a:r>
            <a:r>
              <a:rPr lang="en-US" sz="1800" dirty="0" err="1"/>
              <a:t>usmjeravaju</a:t>
            </a:r>
            <a:r>
              <a:rPr lang="en-US" sz="1800" dirty="0"/>
              <a:t> </a:t>
            </a:r>
            <a:r>
              <a:rPr lang="en-US" sz="1800" dirty="0" err="1"/>
              <a:t>sukladno</a:t>
            </a:r>
            <a:r>
              <a:rPr lang="en-US" sz="1800" dirty="0"/>
              <a:t> </a:t>
            </a:r>
            <a:r>
              <a:rPr lang="en-US" sz="1800" dirty="0" err="1" smtClean="0"/>
              <a:t>namjeni</a:t>
            </a:r>
            <a:r>
              <a:rPr lang="hr-HR" sz="1800" dirty="0" smtClean="0"/>
              <a:t> </a:t>
            </a:r>
            <a:r>
              <a:rPr lang="en-US" sz="1800" dirty="0" err="1" smtClean="0"/>
              <a:t>za</a:t>
            </a:r>
            <a:r>
              <a:rPr lang="en-US" sz="1800" dirty="0" smtClean="0"/>
              <a:t> </a:t>
            </a:r>
            <a:r>
              <a:rPr lang="en-US" sz="1800" dirty="0" err="1"/>
              <a:t>koju</a:t>
            </a:r>
            <a:r>
              <a:rPr lang="en-US" sz="1800" dirty="0"/>
              <a:t> </a:t>
            </a:r>
            <a:r>
              <a:rPr lang="en-US" sz="1800" dirty="0" err="1"/>
              <a:t>su</a:t>
            </a:r>
            <a:r>
              <a:rPr lang="en-US" sz="1800" dirty="0"/>
              <a:t> </a:t>
            </a:r>
            <a:r>
              <a:rPr lang="en-US" sz="1800" dirty="0" err="1"/>
              <a:t>odobreni</a:t>
            </a:r>
            <a:r>
              <a:rPr lang="en-US" sz="1800" dirty="0"/>
              <a:t> (</a:t>
            </a:r>
            <a:r>
              <a:rPr lang="en-US" sz="1800" dirty="0" err="1"/>
              <a:t>primjer</a:t>
            </a:r>
            <a:r>
              <a:rPr lang="en-US" sz="1800" dirty="0"/>
              <a:t> – </a:t>
            </a:r>
            <a:r>
              <a:rPr lang="en-US" sz="1800" dirty="0" err="1"/>
              <a:t>kod</a:t>
            </a:r>
            <a:r>
              <a:rPr lang="en-US" sz="1800" dirty="0"/>
              <a:t> </a:t>
            </a:r>
            <a:r>
              <a:rPr lang="en-US" sz="1800" dirty="0" err="1"/>
              <a:t>stambenog</a:t>
            </a:r>
            <a:r>
              <a:rPr lang="en-US" sz="1800" dirty="0"/>
              <a:t> </a:t>
            </a:r>
            <a:r>
              <a:rPr lang="en-US" sz="1800" dirty="0" err="1"/>
              <a:t>kredita</a:t>
            </a:r>
            <a:r>
              <a:rPr lang="en-US" sz="1800" dirty="0"/>
              <a:t> </a:t>
            </a:r>
            <a:r>
              <a:rPr lang="en-US" sz="1800" dirty="0" err="1"/>
              <a:t>sredstva</a:t>
            </a:r>
            <a:r>
              <a:rPr lang="en-US" sz="1800" dirty="0"/>
              <a:t> se </a:t>
            </a:r>
            <a:r>
              <a:rPr lang="en-US" sz="1800" dirty="0" err="1" smtClean="0"/>
              <a:t>isplaćuju</a:t>
            </a:r>
            <a:r>
              <a:rPr lang="hr-HR" sz="1800" dirty="0" smtClean="0"/>
              <a:t> </a:t>
            </a:r>
            <a:r>
              <a:rPr lang="en-US" sz="1800" dirty="0" err="1" smtClean="0"/>
              <a:t>prodavatelju</a:t>
            </a:r>
            <a:r>
              <a:rPr lang="en-US" sz="1800" dirty="0" smtClean="0"/>
              <a:t> </a:t>
            </a:r>
            <a:r>
              <a:rPr lang="en-US" sz="1800" dirty="0" err="1"/>
              <a:t>stana</a:t>
            </a:r>
            <a:r>
              <a:rPr lang="en-US" sz="1800" dirty="0"/>
              <a:t> </a:t>
            </a:r>
            <a:r>
              <a:rPr lang="en-US" sz="1800" dirty="0" err="1"/>
              <a:t>sukladno</a:t>
            </a:r>
            <a:r>
              <a:rPr lang="en-US" sz="1800" dirty="0"/>
              <a:t> </a:t>
            </a:r>
            <a:r>
              <a:rPr lang="en-US" sz="1800" dirty="0" err="1"/>
              <a:t>kupoprodajnom</a:t>
            </a:r>
            <a:r>
              <a:rPr lang="en-US" sz="1800" dirty="0"/>
              <a:t> </a:t>
            </a:r>
            <a:r>
              <a:rPr lang="en-US" sz="1800" dirty="0" err="1"/>
              <a:t>ugovoru</a:t>
            </a:r>
            <a:r>
              <a:rPr lang="en-US" sz="1800" dirty="0"/>
              <a:t> </a:t>
            </a:r>
            <a:r>
              <a:rPr lang="en-US" sz="1800" dirty="0" err="1"/>
              <a:t>ili</a:t>
            </a:r>
            <a:r>
              <a:rPr lang="en-US" sz="1800" dirty="0"/>
              <a:t> </a:t>
            </a:r>
            <a:r>
              <a:rPr lang="en-US" sz="1800" dirty="0" err="1"/>
              <a:t>predugovoru</a:t>
            </a:r>
            <a:r>
              <a:rPr lang="en-US" sz="1800" dirty="0"/>
              <a:t> o </a:t>
            </a:r>
            <a:r>
              <a:rPr lang="en-US" sz="1800" dirty="0" err="1"/>
              <a:t>kupnji</a:t>
            </a:r>
            <a:r>
              <a:rPr lang="en-US" sz="1800" dirty="0" smtClean="0"/>
              <a:t>).</a:t>
            </a:r>
            <a:endParaRPr lang="hr-HR" sz="1800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sz="18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 err="1"/>
              <a:t>Kod</a:t>
            </a:r>
            <a:r>
              <a:rPr lang="en-US" sz="1800" dirty="0"/>
              <a:t> </a:t>
            </a:r>
            <a:r>
              <a:rPr lang="en-US" sz="1800" dirty="0" err="1"/>
              <a:t>gotovinskih</a:t>
            </a:r>
            <a:r>
              <a:rPr lang="en-US" sz="1800" dirty="0"/>
              <a:t> </a:t>
            </a:r>
            <a:r>
              <a:rPr lang="en-US" sz="1800" dirty="0" err="1"/>
              <a:t>nenamjenskih</a:t>
            </a:r>
            <a:r>
              <a:rPr lang="en-US" sz="1800" dirty="0"/>
              <a:t> </a:t>
            </a:r>
            <a:r>
              <a:rPr lang="en-US" sz="1800" dirty="0" err="1"/>
              <a:t>kredita</a:t>
            </a:r>
            <a:r>
              <a:rPr lang="en-US" sz="1800" dirty="0"/>
              <a:t> </a:t>
            </a:r>
            <a:r>
              <a:rPr lang="en-US" sz="1800" dirty="0" err="1"/>
              <a:t>sredstva</a:t>
            </a:r>
            <a:r>
              <a:rPr lang="en-US" sz="1800" dirty="0"/>
              <a:t> se </a:t>
            </a:r>
            <a:r>
              <a:rPr lang="en-US" sz="1800" dirty="0" err="1"/>
              <a:t>isplaćuju</a:t>
            </a:r>
            <a:r>
              <a:rPr lang="en-US" sz="1800" dirty="0"/>
              <a:t> </a:t>
            </a:r>
            <a:r>
              <a:rPr lang="en-US" sz="1800" dirty="0" err="1"/>
              <a:t>na</a:t>
            </a:r>
            <a:r>
              <a:rPr lang="en-US" sz="1800" dirty="0"/>
              <a:t> </a:t>
            </a:r>
            <a:r>
              <a:rPr lang="en-US" sz="1800" dirty="0" err="1"/>
              <a:t>tekući</a:t>
            </a:r>
            <a:r>
              <a:rPr lang="en-US" sz="1800" dirty="0"/>
              <a:t> </a:t>
            </a:r>
            <a:r>
              <a:rPr lang="en-US" sz="1800" dirty="0" err="1"/>
              <a:t>račun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576237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244</TotalTime>
  <Words>944</Words>
  <Application>Microsoft Office PowerPoint</Application>
  <PresentationFormat>On-screen Show (4:3)</PresentationFormat>
  <Paragraphs>114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Angles</vt:lpstr>
      <vt:lpstr>Kreditni poslovi i portfelj komitenata</vt:lpstr>
      <vt:lpstr>TEME POGLAVLJA 2:</vt:lpstr>
      <vt:lpstr>U ovom poglavlju naučit ćete:</vt:lpstr>
      <vt:lpstr>2.1. Informiranje klijenata</vt:lpstr>
      <vt:lpstr>2.2. Zaprimanje zahtjeva</vt:lpstr>
      <vt:lpstr>2.3. Proces obrade, procjene kreditnog rizika i odobrenje kredita</vt:lpstr>
      <vt:lpstr>Primjer izračuna kreditne sposobnosti:</vt:lpstr>
      <vt:lpstr>2.4. Sklapanje ugovora o kreditu</vt:lpstr>
      <vt:lpstr>2.5. Isplata novčanih sredstava</vt:lpstr>
      <vt:lpstr>2.6. Naplata</vt:lpstr>
      <vt:lpstr>2.7. Portfelj komitenata</vt:lpstr>
      <vt:lpstr>PITANJA ZA PONAVLJANJE I RASPRAVU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Dina</dc:creator>
  <cp:lastModifiedBy>User</cp:lastModifiedBy>
  <cp:revision>19</cp:revision>
  <dcterms:created xsi:type="dcterms:W3CDTF">2014-02-24T11:45:10Z</dcterms:created>
  <dcterms:modified xsi:type="dcterms:W3CDTF">2014-10-18T23:34:56Z</dcterms:modified>
</cp:coreProperties>
</file>